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8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theme/theme9.xml" ContentType="application/vnd.openxmlformats-officedocument.theme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0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11.xml" ContentType="application/vnd.openxmlformats-officedocument.theme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12.xml" ContentType="application/vnd.openxmlformats-officedocument.theme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theme/theme13.xml" ContentType="application/vnd.openxmlformats-officedocument.theme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theme/theme14.xml" ContentType="application/vnd.openxmlformats-officedocument.theme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theme/theme15.xml" ContentType="application/vnd.openxmlformats-officedocument.theme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theme/theme16.xml" ContentType="application/vnd.openxmlformats-officedocument.theme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theme/theme17.xml" ContentType="application/vnd.openxmlformats-officedocument.theme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theme/theme18.xml" ContentType="application/vnd.openxmlformats-officedocument.theme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theme/theme19.xml" ContentType="application/vnd.openxmlformats-officedocument.theme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theme/theme20.xml" ContentType="application/vnd.openxmlformats-officedocument.theme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theme/theme21.xml" ContentType="application/vnd.openxmlformats-officedocument.theme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theme/theme22.xml" ContentType="application/vnd.openxmlformats-officedocument.theme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  <p:sldMasterId id="2147483654" r:id="rId2"/>
    <p:sldMasterId id="2147483922" r:id="rId3"/>
    <p:sldMasterId id="2147483909" r:id="rId4"/>
    <p:sldMasterId id="2147483681" r:id="rId5"/>
    <p:sldMasterId id="2147483682" r:id="rId6"/>
    <p:sldMasterId id="2147483683" r:id="rId7"/>
    <p:sldMasterId id="2147483685" r:id="rId8"/>
    <p:sldMasterId id="2147483684" r:id="rId9"/>
    <p:sldMasterId id="2147483680" r:id="rId10"/>
    <p:sldMasterId id="2147483678" r:id="rId11"/>
    <p:sldMasterId id="2147483676" r:id="rId12"/>
    <p:sldMasterId id="2147483679" r:id="rId13"/>
    <p:sldMasterId id="2147483659" r:id="rId14"/>
    <p:sldMasterId id="2147483662" r:id="rId15"/>
    <p:sldMasterId id="2147483666" r:id="rId16"/>
    <p:sldMasterId id="2147483669" r:id="rId17"/>
    <p:sldMasterId id="2147483671" r:id="rId18"/>
    <p:sldMasterId id="2147483672" r:id="rId19"/>
    <p:sldMasterId id="2147483673" r:id="rId20"/>
    <p:sldMasterId id="2147483674" r:id="rId21"/>
    <p:sldMasterId id="2147483677" r:id="rId22"/>
    <p:sldMasterId id="2147485877" r:id="rId23"/>
  </p:sldMasterIdLst>
  <p:notesMasterIdLst>
    <p:notesMasterId r:id="rId36"/>
  </p:notesMasterIdLst>
  <p:sldIdLst>
    <p:sldId id="357" r:id="rId24"/>
    <p:sldId id="257" r:id="rId25"/>
    <p:sldId id="359" r:id="rId26"/>
    <p:sldId id="361" r:id="rId27"/>
    <p:sldId id="365" r:id="rId28"/>
    <p:sldId id="367" r:id="rId29"/>
    <p:sldId id="375" r:id="rId30"/>
    <p:sldId id="376" r:id="rId31"/>
    <p:sldId id="372" r:id="rId32"/>
    <p:sldId id="369" r:id="rId33"/>
    <p:sldId id="370" r:id="rId34"/>
    <p:sldId id="373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3333FF"/>
    <a:srgbClr val="008000"/>
    <a:srgbClr val="663300"/>
    <a:srgbClr val="009900"/>
    <a:srgbClr val="FF0000"/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90" autoAdjust="0"/>
  </p:normalViewPr>
  <p:slideViewPr>
    <p:cSldViewPr>
      <p:cViewPr varScale="1">
        <p:scale>
          <a:sx n="98" d="100"/>
          <a:sy n="98" d="100"/>
        </p:scale>
        <p:origin x="27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B7E2DDA6-7AA9-4B0F-887E-23F8BC6F2D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211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367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740175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38C3D-3E11-453C-83A2-F808F80CB0C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749092"/>
      </p:ext>
    </p:extLst>
  </p:cSld>
  <p:clrMapOvr>
    <a:masterClrMapping/>
  </p:clrMapOvr>
  <p:transition>
    <p:dissolv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BD31F-66F6-4D26-8066-02B4D2C24F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851696"/>
      </p:ext>
    </p:extLst>
  </p:cSld>
  <p:clrMapOvr>
    <a:masterClrMapping/>
  </p:clrMapOvr>
  <p:transition>
    <p:dissolv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44A5-6BB0-4B44-A8A9-20E9A3D8EB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2829987"/>
      </p:ext>
    </p:extLst>
  </p:cSld>
  <p:clrMapOvr>
    <a:masterClrMapping/>
  </p:clrMapOvr>
  <p:transition>
    <p:dissolv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34D57-2E2A-4C08-8375-7EA01A8C7E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368348"/>
      </p:ext>
    </p:extLst>
  </p:cSld>
  <p:clrMapOvr>
    <a:masterClrMapping/>
  </p:clrMapOvr>
  <p:transition>
    <p:dissolv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4F626-7535-4A6A-A31D-3E3324F7041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2606044"/>
      </p:ext>
    </p:extLst>
  </p:cSld>
  <p:clrMapOvr>
    <a:masterClrMapping/>
  </p:clrMapOvr>
  <p:transition>
    <p:dissolv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FAE61-4742-4A26-A219-69A2B59DE2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894901"/>
      </p:ext>
    </p:extLst>
  </p:cSld>
  <p:clrMapOvr>
    <a:masterClrMapping/>
  </p:clrMapOvr>
  <p:transition>
    <p:dissolv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3D2A8-81A9-460D-AD7B-3CD322F066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844783"/>
      </p:ext>
    </p:extLst>
  </p:cSld>
  <p:clrMapOvr>
    <a:masterClrMapping/>
  </p:clrMapOvr>
  <p:transition>
    <p:dissolv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80D8C-2B79-4E57-8CB1-B48D92BBD3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0398605"/>
      </p:ext>
    </p:extLst>
  </p:cSld>
  <p:clrMapOvr>
    <a:masterClrMapping/>
  </p:clrMapOvr>
  <p:transition>
    <p:dissolv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CC2A4-4E00-473A-95A4-67D8E05CFAD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736602"/>
      </p:ext>
    </p:extLst>
  </p:cSld>
  <p:clrMapOvr>
    <a:masterClrMapping/>
  </p:clrMapOvr>
  <p:transition>
    <p:dissolv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763E2-5CAB-4001-B0DA-E94BCFAFAF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292229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803864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123E5-C3C1-41A5-BF55-A07179E1D1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29194"/>
      </p:ext>
    </p:extLst>
  </p:cSld>
  <p:clrMapOvr>
    <a:masterClrMapping/>
  </p:clrMapOvr>
  <p:transition>
    <p:dissolv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69890-E6B7-48F2-B8A7-05314D402D8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2489374"/>
      </p:ext>
    </p:extLst>
  </p:cSld>
  <p:clrMapOvr>
    <a:masterClrMapping/>
  </p:clrMapOvr>
  <p:transition>
    <p:dissolv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1829F-A0A4-4A6C-9CD4-11BF954953F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1587023"/>
      </p:ext>
    </p:extLst>
  </p:cSld>
  <p:clrMapOvr>
    <a:masterClrMapping/>
  </p:clrMapOvr>
  <p:transition>
    <p:dissolv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A0C69-D88A-40FF-AA84-8FB764C4FD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217400"/>
      </p:ext>
    </p:extLst>
  </p:cSld>
  <p:clrMapOvr>
    <a:masterClrMapping/>
  </p:clrMapOvr>
  <p:transition>
    <p:dissolv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C91B5-6F8F-42B1-8202-DBEC244364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321933"/>
      </p:ext>
    </p:extLst>
  </p:cSld>
  <p:clrMapOvr>
    <a:masterClrMapping/>
  </p:clrMapOvr>
  <p:transition>
    <p:dissolv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D9238-6A79-4EA3-9ECD-7D3CCED7719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851602"/>
      </p:ext>
    </p:extLst>
  </p:cSld>
  <p:clrMapOvr>
    <a:masterClrMapping/>
  </p:clrMapOvr>
  <p:transition>
    <p:dissolv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99FCC-1C53-4C2A-92D4-F3F2FE7565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169212"/>
      </p:ext>
    </p:extLst>
  </p:cSld>
  <p:clrMapOvr>
    <a:masterClrMapping/>
  </p:clrMapOvr>
  <p:transition>
    <p:dissolv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BC205-CE37-4A94-9CDD-3FC6CE2789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80767"/>
      </p:ext>
    </p:extLst>
  </p:cSld>
  <p:clrMapOvr>
    <a:masterClrMapping/>
  </p:clrMapOvr>
  <p:transition>
    <p:dissolve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4E675-380D-4D83-BE8D-7003431555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048710"/>
      </p:ext>
    </p:extLst>
  </p:cSld>
  <p:clrMapOvr>
    <a:masterClrMapping/>
  </p:clrMapOvr>
  <p:transition>
    <p:dissolve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D790-843A-48BA-A4D6-5FD569B0BD2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804157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3B83-CE60-47FC-AA41-A472233ADE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12813"/>
      </p:ext>
    </p:extLst>
  </p:cSld>
  <p:clrMapOvr>
    <a:masterClrMapping/>
  </p:clrMapOvr>
  <p:transition>
    <p:dissolve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EF4ED-0649-449B-8330-ECC05B966A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1326248"/>
      </p:ext>
    </p:extLst>
  </p:cSld>
  <p:clrMapOvr>
    <a:masterClrMapping/>
  </p:clrMapOvr>
  <p:transition>
    <p:dissolve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63A8D-113E-4179-AB9D-612ABF9F4C3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77265"/>
      </p:ext>
    </p:extLst>
  </p:cSld>
  <p:clrMapOvr>
    <a:masterClrMapping/>
  </p:clrMapOvr>
  <p:transition>
    <p:dissolve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0BD7E-C218-4C87-826E-F6670B58EEC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848190"/>
      </p:ext>
    </p:extLst>
  </p:cSld>
  <p:clrMapOvr>
    <a:masterClrMapping/>
  </p:clrMapOvr>
  <p:transition>
    <p:dissolve/>
  </p:transition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750A-E402-4FB1-85E9-BD7AA1637C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688624"/>
      </p:ext>
    </p:extLst>
  </p:cSld>
  <p:clrMapOvr>
    <a:masterClrMapping/>
  </p:clrMapOvr>
  <p:transition>
    <p:dissolve/>
  </p:transition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F7E37-CE2D-4B0E-95F9-C5B6B47642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9349386"/>
      </p:ext>
    </p:extLst>
  </p:cSld>
  <p:clrMapOvr>
    <a:masterClrMapping/>
  </p:clrMapOvr>
  <p:transition>
    <p:dissolve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74414-ED7F-4B55-B9E9-9C55CE7D496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814619"/>
      </p:ext>
    </p:extLst>
  </p:cSld>
  <p:clrMapOvr>
    <a:masterClrMapping/>
  </p:clrMapOvr>
  <p:transition>
    <p:dissolve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A8FE0-3398-4CAB-94A5-9F4035C721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74998"/>
      </p:ext>
    </p:extLst>
  </p:cSld>
  <p:clrMapOvr>
    <a:masterClrMapping/>
  </p:clrMapOvr>
  <p:transition>
    <p:dissolve/>
  </p:transition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A5FF3-1DE2-4E28-80EE-E92E1ECB8B5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462051"/>
      </p:ext>
    </p:extLst>
  </p:cSld>
  <p:clrMapOvr>
    <a:masterClrMapping/>
  </p:clrMapOvr>
  <p:transition>
    <p:dissolve/>
  </p:transition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29C43-A923-45C5-B0DD-CB5489746E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8244515"/>
      </p:ext>
    </p:extLst>
  </p:cSld>
  <p:clrMapOvr>
    <a:masterClrMapping/>
  </p:clrMapOvr>
  <p:transition>
    <p:dissolve/>
  </p:transition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D5FD8-E73F-4792-A29C-515E87DD315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041588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630053"/>
      </p:ext>
    </p:extLst>
  </p:cSld>
  <p:clrMapOvr>
    <a:masterClrMapping/>
  </p:clrMapOvr>
  <p:transition>
    <p:dissolve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D31E7-63D3-443C-9C29-63D956A163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842139"/>
      </p:ext>
    </p:extLst>
  </p:cSld>
  <p:clrMapOvr>
    <a:masterClrMapping/>
  </p:clrMapOvr>
  <p:transition>
    <p:dissolve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BCF44-AD66-4A6C-ACAB-0F512F77D8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416551"/>
      </p:ext>
    </p:extLst>
  </p:cSld>
  <p:clrMapOvr>
    <a:masterClrMapping/>
  </p:clrMapOvr>
  <p:transition>
    <p:dissolve/>
  </p:transition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FDA14-D577-493A-909C-99172892A6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8525561"/>
      </p:ext>
    </p:extLst>
  </p:cSld>
  <p:clrMapOvr>
    <a:masterClrMapping/>
  </p:clrMapOvr>
  <p:transition>
    <p:dissolve/>
  </p:transition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D3E10-2A6B-4EF5-BA8B-90B36FC6DF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844772"/>
      </p:ext>
    </p:extLst>
  </p:cSld>
  <p:clrMapOvr>
    <a:masterClrMapping/>
  </p:clrMapOvr>
  <p:transition>
    <p:dissolve/>
  </p:transition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22137-E3DC-4813-873B-44FA3BD031E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882537"/>
      </p:ext>
    </p:extLst>
  </p:cSld>
  <p:clrMapOvr>
    <a:masterClrMapping/>
  </p:clrMapOvr>
  <p:transition>
    <p:dissolve/>
  </p:transition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9E37FF-2193-4D32-A5E6-B3CCE47DD4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062632"/>
      </p:ext>
    </p:extLst>
  </p:cSld>
  <p:clrMapOvr>
    <a:masterClrMapping/>
  </p:clrMapOvr>
  <p:transition>
    <p:dissolve/>
  </p:transition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368AC-57D5-43E9-9132-33F78BE4436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651815"/>
      </p:ext>
    </p:extLst>
  </p:cSld>
  <p:clrMapOvr>
    <a:masterClrMapping/>
  </p:clrMapOvr>
  <p:transition>
    <p:dissolve/>
  </p:transition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0629-2358-4B3A-BC76-7D16A7143E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1698789"/>
      </p:ext>
    </p:extLst>
  </p:cSld>
  <p:clrMapOvr>
    <a:masterClrMapping/>
  </p:clrMapOvr>
  <p:transition>
    <p:dissolve/>
  </p:transition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2B0D6-B72F-401C-BE59-38CAFA5178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526461"/>
      </p:ext>
    </p:extLst>
  </p:cSld>
  <p:clrMapOvr>
    <a:masterClrMapping/>
  </p:clrMapOvr>
  <p:transition>
    <p:dissolve/>
  </p:transition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93467-EE21-4A30-BA26-8A69637EFC0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587480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300FC-153B-49A0-9EC3-DC75541024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8413658"/>
      </p:ext>
    </p:extLst>
  </p:cSld>
  <p:clrMapOvr>
    <a:masterClrMapping/>
  </p:clrMapOvr>
  <p:transition>
    <p:dissolve/>
  </p:transition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E947A-C89B-4557-8092-0F5518AC2A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870004"/>
      </p:ext>
    </p:extLst>
  </p:cSld>
  <p:clrMapOvr>
    <a:masterClrMapping/>
  </p:clrMapOvr>
  <p:transition>
    <p:dissolve/>
  </p:transition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03E4-01FE-4309-8C59-B473FAF32F9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994808"/>
      </p:ext>
    </p:extLst>
  </p:cSld>
  <p:clrMapOvr>
    <a:masterClrMapping/>
  </p:clrMapOvr>
  <p:transition>
    <p:dissolve/>
  </p:transition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EC2A5-AB55-4949-87B9-C206A2773FB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4736735"/>
      </p:ext>
    </p:extLst>
  </p:cSld>
  <p:clrMapOvr>
    <a:masterClrMapping/>
  </p:clrMapOvr>
  <p:transition>
    <p:dissolve/>
  </p:transition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B2624-8BA3-4BBE-B9CB-621D46C4DDA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149936"/>
      </p:ext>
    </p:extLst>
  </p:cSld>
  <p:clrMapOvr>
    <a:masterClrMapping/>
  </p:clrMapOvr>
  <p:transition>
    <p:dissolve/>
  </p:transition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555B7-F101-4D23-A151-2AB8871768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7314509"/>
      </p:ext>
    </p:extLst>
  </p:cSld>
  <p:clrMapOvr>
    <a:masterClrMapping/>
  </p:clrMapOvr>
  <p:transition>
    <p:dissolve/>
  </p:transition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643D3-0A29-487B-A3CE-E764047E0F2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764292"/>
      </p:ext>
    </p:extLst>
  </p:cSld>
  <p:clrMapOvr>
    <a:masterClrMapping/>
  </p:clrMapOvr>
  <p:transition>
    <p:dissolve/>
  </p:transition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0BE86-A664-40EA-8D4E-BB0D035AD2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080263"/>
      </p:ext>
    </p:extLst>
  </p:cSld>
  <p:clrMapOvr>
    <a:masterClrMapping/>
  </p:clrMapOvr>
  <p:transition>
    <p:dissolve/>
  </p:transition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FC08F-8152-48D2-B55F-E7C85609A6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8808803"/>
      </p:ext>
    </p:extLst>
  </p:cSld>
  <p:clrMapOvr>
    <a:masterClrMapping/>
  </p:clrMapOvr>
  <p:transition>
    <p:dissolve/>
  </p:transition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4C544-F639-460A-9F78-4AC4D3A873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337189"/>
      </p:ext>
    </p:extLst>
  </p:cSld>
  <p:clrMapOvr>
    <a:masterClrMapping/>
  </p:clrMapOvr>
  <p:transition>
    <p:dissolve/>
  </p:transition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6BAA-7C23-4E08-8410-C86008DE330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6726509"/>
      </p:ext>
    </p:extLst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5FDD0-9FED-4998-9863-93F93E86A4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5709812"/>
      </p:ext>
    </p:extLst>
  </p:cSld>
  <p:clrMapOvr>
    <a:masterClrMapping/>
  </p:clrMapOvr>
  <p:transition>
    <p:dissolve/>
  </p:transition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06865-5FDD-4F8C-BA11-6A8FF8B511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18579"/>
      </p:ext>
    </p:extLst>
  </p:cSld>
  <p:clrMapOvr>
    <a:masterClrMapping/>
  </p:clrMapOvr>
  <p:transition>
    <p:dissolve/>
  </p:transition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88FD1-F791-4E2E-BA46-461845C21B2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92885"/>
      </p:ext>
    </p:extLst>
  </p:cSld>
  <p:clrMapOvr>
    <a:masterClrMapping/>
  </p:clrMapOvr>
  <p:transition>
    <p:dissolve/>
  </p:transition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1689A-1016-49D1-BF70-279DE51FA03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3732478"/>
      </p:ext>
    </p:extLst>
  </p:cSld>
  <p:clrMapOvr>
    <a:masterClrMapping/>
  </p:clrMapOvr>
  <p:transition>
    <p:dissolve/>
  </p:transition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0F015-5ED2-4A56-A1D4-C0EAE0F3541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9932299"/>
      </p:ext>
    </p:extLst>
  </p:cSld>
  <p:clrMapOvr>
    <a:masterClrMapping/>
  </p:clrMapOvr>
  <p:transition>
    <p:dissolve/>
  </p:transition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F1405-C78C-497D-8FCC-329E186B41F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2821573"/>
      </p:ext>
    </p:extLst>
  </p:cSld>
  <p:clrMapOvr>
    <a:masterClrMapping/>
  </p:clrMapOvr>
  <p:transition>
    <p:dissolve/>
  </p:transition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FFE3D-DFBE-4E33-924E-FC888F70031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810788"/>
      </p:ext>
    </p:extLst>
  </p:cSld>
  <p:clrMapOvr>
    <a:masterClrMapping/>
  </p:clrMapOvr>
  <p:transition>
    <p:dissolve/>
  </p:transition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F9829-0FE9-4C21-8751-1B9E162CC3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248009"/>
      </p:ext>
    </p:extLst>
  </p:cSld>
  <p:clrMapOvr>
    <a:masterClrMapping/>
  </p:clrMapOvr>
  <p:transition>
    <p:dissolve/>
  </p:transition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E1EE-A289-43E2-B386-5420381C6E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590719"/>
      </p:ext>
    </p:extLst>
  </p:cSld>
  <p:clrMapOvr>
    <a:masterClrMapping/>
  </p:clrMapOvr>
  <p:transition>
    <p:dissolve/>
  </p:transition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98273-C97A-470B-B43D-46E3C44118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2713295"/>
      </p:ext>
    </p:extLst>
  </p:cSld>
  <p:clrMapOvr>
    <a:masterClrMapping/>
  </p:clrMapOvr>
  <p:transition>
    <p:dissolve/>
  </p:transition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4AC06-3CEB-4442-93AA-5009344378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172025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E62CB-9AE3-4174-A49C-C7A5476460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2289218"/>
      </p:ext>
    </p:extLst>
  </p:cSld>
  <p:clrMapOvr>
    <a:masterClrMapping/>
  </p:clrMapOvr>
  <p:transition>
    <p:dissolve/>
  </p:transition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84D56-6E2B-43D7-B6C2-8B094A391C1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217039"/>
      </p:ext>
    </p:extLst>
  </p:cSld>
  <p:clrMapOvr>
    <a:masterClrMapping/>
  </p:clrMapOvr>
  <p:transition>
    <p:dissolve/>
  </p:transition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C122C-25DF-4E70-8C23-F70346F4258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787823"/>
      </p:ext>
    </p:extLst>
  </p:cSld>
  <p:clrMapOvr>
    <a:masterClrMapping/>
  </p:clrMapOvr>
  <p:transition>
    <p:dissolve/>
  </p:transition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BA5E1-1914-4F23-AC87-2035E68A8C1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3959466"/>
      </p:ext>
    </p:extLst>
  </p:cSld>
  <p:clrMapOvr>
    <a:masterClrMapping/>
  </p:clrMapOvr>
  <p:transition>
    <p:dissolve/>
  </p:transition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001D60-8D52-4F3E-9BEB-34E7028550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804845"/>
      </p:ext>
    </p:extLst>
  </p:cSld>
  <p:clrMapOvr>
    <a:masterClrMapping/>
  </p:clrMapOvr>
  <p:transition>
    <p:dissolve/>
  </p:transition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80DF7-15A5-4639-8488-5A71E75FAE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31269"/>
      </p:ext>
    </p:extLst>
  </p:cSld>
  <p:clrMapOvr>
    <a:masterClrMapping/>
  </p:clrMapOvr>
  <p:transition>
    <p:dissolve/>
  </p:transition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ACCF8-DCD7-480D-B55D-522F346E31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116826"/>
      </p:ext>
    </p:extLst>
  </p:cSld>
  <p:clrMapOvr>
    <a:masterClrMapping/>
  </p:clrMapOvr>
  <p:transition>
    <p:dissolve/>
  </p:transition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F0067-7983-4881-9D5B-EC6024A2984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1522550"/>
      </p:ext>
    </p:extLst>
  </p:cSld>
  <p:clrMapOvr>
    <a:masterClrMapping/>
  </p:clrMapOvr>
  <p:transition>
    <p:dissolve/>
  </p:transition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1C6E2-9134-41F5-A124-B4EB348352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471454"/>
      </p:ext>
    </p:extLst>
  </p:cSld>
  <p:clrMapOvr>
    <a:masterClrMapping/>
  </p:clrMapOvr>
  <p:transition>
    <p:dissolve/>
  </p:transition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1E43A-FDAF-4050-BFD4-FAD4DF07577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1027152"/>
      </p:ext>
    </p:extLst>
  </p:cSld>
  <p:clrMapOvr>
    <a:masterClrMapping/>
  </p:clrMapOvr>
  <p:transition>
    <p:dissolve/>
  </p:transition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1598F-1BB0-4846-BB1D-56816F83A98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8045056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C4661-3C18-4A7D-A271-DDD4D66B21F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5503222"/>
      </p:ext>
    </p:extLst>
  </p:cSld>
  <p:clrMapOvr>
    <a:masterClrMapping/>
  </p:clrMapOvr>
  <p:transition>
    <p:dissolve/>
  </p:transition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68ADA-6B99-4659-8E02-AE7B7DA216C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1686676"/>
      </p:ext>
    </p:extLst>
  </p:cSld>
  <p:clrMapOvr>
    <a:masterClrMapping/>
  </p:clrMapOvr>
  <p:transition>
    <p:dissolve/>
  </p:transition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B2275-9A23-4EB8-9327-09FC5787583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875315"/>
      </p:ext>
    </p:extLst>
  </p:cSld>
  <p:clrMapOvr>
    <a:masterClrMapping/>
  </p:clrMapOvr>
  <p:transition>
    <p:dissolve/>
  </p:transition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0096C-27AD-452A-BA25-230F85E86F9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475126"/>
      </p:ext>
    </p:extLst>
  </p:cSld>
  <p:clrMapOvr>
    <a:masterClrMapping/>
  </p:clrMapOvr>
  <p:transition>
    <p:dissolve/>
  </p:transition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7EE9B-F6EA-4D3A-84A1-F9728C88A86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014770"/>
      </p:ext>
    </p:extLst>
  </p:cSld>
  <p:clrMapOvr>
    <a:masterClrMapping/>
  </p:clrMapOvr>
  <p:transition>
    <p:dissolve/>
  </p:transition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80327-03C6-463B-AB69-F07F6F7B37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683387"/>
      </p:ext>
    </p:extLst>
  </p:cSld>
  <p:clrMapOvr>
    <a:masterClrMapping/>
  </p:clrMapOvr>
  <p:transition>
    <p:dissolve/>
  </p:transition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5EC37-7588-41CF-873A-96D702D703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2321857"/>
      </p:ext>
    </p:extLst>
  </p:cSld>
  <p:clrMapOvr>
    <a:masterClrMapping/>
  </p:clrMapOvr>
  <p:transition>
    <p:dissolve/>
  </p:transition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3C377-6053-432D-8754-CFC5C75E04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6091295"/>
      </p:ext>
    </p:extLst>
  </p:cSld>
  <p:clrMapOvr>
    <a:masterClrMapping/>
  </p:clrMapOvr>
  <p:transition>
    <p:dissolve/>
  </p:transition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6D066-C2A3-4416-AA7E-53D7442484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605016"/>
      </p:ext>
    </p:extLst>
  </p:cSld>
  <p:clrMapOvr>
    <a:masterClrMapping/>
  </p:clrMapOvr>
  <p:transition>
    <p:dissolve/>
  </p:transition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FEFAA-4B1F-411D-AE73-8590FBB118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257462"/>
      </p:ext>
    </p:extLst>
  </p:cSld>
  <p:clrMapOvr>
    <a:masterClrMapping/>
  </p:clrMapOvr>
  <p:transition>
    <p:dissolve/>
  </p:transition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13E72-701C-4262-8FEA-858444A1B12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926970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E9141-6CF6-4989-ADE3-9C5053BAC7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9930447"/>
      </p:ext>
    </p:extLst>
  </p:cSld>
  <p:clrMapOvr>
    <a:masterClrMapping/>
  </p:clrMapOvr>
  <p:transition>
    <p:dissolve/>
  </p:transition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20230-9327-42DE-BCC7-156F334B79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534515"/>
      </p:ext>
    </p:extLst>
  </p:cSld>
  <p:clrMapOvr>
    <a:masterClrMapping/>
  </p:clrMapOvr>
  <p:transition>
    <p:dissolve/>
  </p:transition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DD5EB-DE4F-4B41-8561-A067CF9BBC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846938"/>
      </p:ext>
    </p:extLst>
  </p:cSld>
  <p:clrMapOvr>
    <a:masterClrMapping/>
  </p:clrMapOvr>
  <p:transition>
    <p:dissolve/>
  </p:transition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C58D8-7121-436E-A14C-20F5EA63C9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061359"/>
      </p:ext>
    </p:extLst>
  </p:cSld>
  <p:clrMapOvr>
    <a:masterClrMapping/>
  </p:clrMapOvr>
  <p:transition>
    <p:dissolve/>
  </p:transition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D4734-4F3B-487C-B5E4-1AFDEE1E94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219354"/>
      </p:ext>
    </p:extLst>
  </p:cSld>
  <p:clrMapOvr>
    <a:masterClrMapping/>
  </p:clrMapOvr>
  <p:transition>
    <p:dissolve/>
  </p:transition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09774-C7FB-4B3D-9A44-D18189C465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1482845"/>
      </p:ext>
    </p:extLst>
  </p:cSld>
  <p:clrMapOvr>
    <a:masterClrMapping/>
  </p:clrMapOvr>
  <p:transition>
    <p:dissolve/>
  </p:transition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C36E3-BD3A-4DF5-962F-7E41B58E88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08774"/>
      </p:ext>
    </p:extLst>
  </p:cSld>
  <p:clrMapOvr>
    <a:masterClrMapping/>
  </p:clrMapOvr>
  <p:transition>
    <p:dissolve/>
  </p:transition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B7E33-741A-451B-A24B-C9E5ECE0E5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5933176"/>
      </p:ext>
    </p:extLst>
  </p:cSld>
  <p:clrMapOvr>
    <a:masterClrMapping/>
  </p:clrMapOvr>
  <p:transition>
    <p:dissolve/>
  </p:transition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FF310-6F08-4878-88BA-13C92C9CA7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040818"/>
      </p:ext>
    </p:extLst>
  </p:cSld>
  <p:clrMapOvr>
    <a:masterClrMapping/>
  </p:clrMapOvr>
  <p:transition>
    <p:dissolve/>
  </p:transition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D51E5-BBFB-45AA-A2B0-CC37A07C46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69349"/>
      </p:ext>
    </p:extLst>
  </p:cSld>
  <p:clrMapOvr>
    <a:masterClrMapping/>
  </p:clrMapOvr>
  <p:transition>
    <p:dissolve/>
  </p:transition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7519B-476B-4F7A-BD05-5E84368CFF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3138905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080FD-848E-4E04-ACB0-179C37E8FED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352095"/>
      </p:ext>
    </p:extLst>
  </p:cSld>
  <p:clrMapOvr>
    <a:masterClrMapping/>
  </p:clrMapOvr>
  <p:transition>
    <p:dissolve/>
  </p:transition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2AB01-0DEC-4883-84D2-9EC33EB0C2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73907"/>
      </p:ext>
    </p:extLst>
  </p:cSld>
  <p:clrMapOvr>
    <a:masterClrMapping/>
  </p:clrMapOvr>
  <p:transition>
    <p:dissolve/>
  </p:transition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8F2B-38C9-42D2-9055-BB04AD71B25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154894"/>
      </p:ext>
    </p:extLst>
  </p:cSld>
  <p:clrMapOvr>
    <a:masterClrMapping/>
  </p:clrMapOvr>
  <p:transition>
    <p:dissolve/>
  </p:transition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96152-F77B-4B86-8BCD-BF356451B7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223590"/>
      </p:ext>
    </p:extLst>
  </p:cSld>
  <p:clrMapOvr>
    <a:masterClrMapping/>
  </p:clrMapOvr>
  <p:transition>
    <p:dissolve/>
  </p:transition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CFC86-6396-46A8-9AD2-217C41E72CD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203017"/>
      </p:ext>
    </p:extLst>
  </p:cSld>
  <p:clrMapOvr>
    <a:masterClrMapping/>
  </p:clrMapOvr>
  <p:transition>
    <p:dissolve/>
  </p:transition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B71D7-177E-40C4-9FA4-8E248A22ECF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23817"/>
      </p:ext>
    </p:extLst>
  </p:cSld>
  <p:clrMapOvr>
    <a:masterClrMapping/>
  </p:clrMapOvr>
  <p:transition>
    <p:dissolve/>
  </p:transition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D68A-C234-4736-852C-0569A61D79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065584"/>
      </p:ext>
    </p:extLst>
  </p:cSld>
  <p:clrMapOvr>
    <a:masterClrMapping/>
  </p:clrMapOvr>
  <p:transition>
    <p:dissolve/>
  </p:transition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F4C3-78BC-457C-8E8B-82397A6C2B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6434888"/>
      </p:ext>
    </p:extLst>
  </p:cSld>
  <p:clrMapOvr>
    <a:masterClrMapping/>
  </p:clrMapOvr>
  <p:transition>
    <p:dissolve/>
  </p:transition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3FAD3-F3EF-40C8-8B19-494D906897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311431"/>
      </p:ext>
    </p:extLst>
  </p:cSld>
  <p:clrMapOvr>
    <a:masterClrMapping/>
  </p:clrMapOvr>
  <p:transition>
    <p:dissolve/>
  </p:transition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E238E-1587-4F27-8A54-49D7F4DEB5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9179391"/>
      </p:ext>
    </p:extLst>
  </p:cSld>
  <p:clrMapOvr>
    <a:masterClrMapping/>
  </p:clrMapOvr>
  <p:transition>
    <p:dissolve/>
  </p:transition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8F6AF-40EE-4B2F-996E-F6335FAD49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384845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3699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78559-60A1-4A3A-9003-2C23323595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8394472"/>
      </p:ext>
    </p:extLst>
  </p:cSld>
  <p:clrMapOvr>
    <a:masterClrMapping/>
  </p:clrMapOvr>
  <p:transition>
    <p:dissolve/>
  </p:transition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FC5A-64C4-4486-AFAD-48CC8A5357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460580"/>
      </p:ext>
    </p:extLst>
  </p:cSld>
  <p:clrMapOvr>
    <a:masterClrMapping/>
  </p:clrMapOvr>
  <p:transition>
    <p:dissolve/>
  </p:transition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9EA62-3EF4-47BB-8874-5F75E663E0E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51484"/>
      </p:ext>
    </p:extLst>
  </p:cSld>
  <p:clrMapOvr>
    <a:masterClrMapping/>
  </p:clrMapOvr>
  <p:transition>
    <p:dissolve/>
  </p:transition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6431D-9789-4E6E-BFAD-5AF7E5C5AE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1468947"/>
      </p:ext>
    </p:extLst>
  </p:cSld>
  <p:clrMapOvr>
    <a:masterClrMapping/>
  </p:clrMapOvr>
  <p:transition>
    <p:dissolve/>
  </p:transition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32FD6-608C-4D93-9D12-F221E555D6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937765"/>
      </p:ext>
    </p:extLst>
  </p:cSld>
  <p:clrMapOvr>
    <a:masterClrMapping/>
  </p:clrMapOvr>
  <p:transition>
    <p:dissolve/>
  </p:transition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7319B-EF63-4F21-9B48-2F540F646E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417463"/>
      </p:ext>
    </p:extLst>
  </p:cSld>
  <p:clrMapOvr>
    <a:masterClrMapping/>
  </p:clrMapOvr>
  <p:transition>
    <p:dissolve/>
  </p:transition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F7D69-54BB-4F3C-AB27-84A93CF63E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368638"/>
      </p:ext>
    </p:extLst>
  </p:cSld>
  <p:clrMapOvr>
    <a:masterClrMapping/>
  </p:clrMapOvr>
  <p:transition>
    <p:dissolve/>
  </p:transition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30677-19D0-410F-BD16-B0C89E3DAE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630045"/>
      </p:ext>
    </p:extLst>
  </p:cSld>
  <p:clrMapOvr>
    <a:masterClrMapping/>
  </p:clrMapOvr>
  <p:transition>
    <p:dissolve/>
  </p:transition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9D3D6-940E-442E-8D90-3FAFD43755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09439"/>
      </p:ext>
    </p:extLst>
  </p:cSld>
  <p:clrMapOvr>
    <a:masterClrMapping/>
  </p:clrMapOvr>
  <p:transition>
    <p:dissolve/>
  </p:transition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02D1-F916-477D-AFF7-8A943E6D24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4188480"/>
      </p:ext>
    </p:extLst>
  </p:cSld>
  <p:clrMapOvr>
    <a:masterClrMapping/>
  </p:clrMapOvr>
  <p:transition>
    <p:dissolve/>
  </p:transition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16ED8-E879-4D08-BE81-AF06887180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514223"/>
      </p:ext>
    </p:extLst>
  </p:cSld>
  <p:clrMapOvr>
    <a:masterClrMapping/>
  </p:clrMapOvr>
  <p:transition>
    <p:dissolv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7FAFA-AD52-4904-8F2A-AF3CDA1FFA0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252300"/>
      </p:ext>
    </p:extLst>
  </p:cSld>
  <p:clrMapOvr>
    <a:masterClrMapping/>
  </p:clrMapOvr>
  <p:transition>
    <p:dissolve/>
  </p:transition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18CBE-E156-4606-96FB-5BC32C50EDA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3169138"/>
      </p:ext>
    </p:extLst>
  </p:cSld>
  <p:clrMapOvr>
    <a:masterClrMapping/>
  </p:clrMapOvr>
  <p:transition>
    <p:dissolve/>
  </p:transition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47E8C-9969-4DA7-B160-1D2738ED479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800584"/>
      </p:ext>
    </p:extLst>
  </p:cSld>
  <p:clrMapOvr>
    <a:masterClrMapping/>
  </p:clrMapOvr>
  <p:transition>
    <p:dissolve/>
  </p:transition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663E1-16FB-48EE-8A8A-1A8471E538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2527755"/>
      </p:ext>
    </p:extLst>
  </p:cSld>
  <p:clrMapOvr>
    <a:masterClrMapping/>
  </p:clrMapOvr>
  <p:transition>
    <p:dissolve/>
  </p:transition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D1B3B-A312-4F77-941E-A86356D464C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208282"/>
      </p:ext>
    </p:extLst>
  </p:cSld>
  <p:clrMapOvr>
    <a:masterClrMapping/>
  </p:clrMapOvr>
  <p:transition>
    <p:dissolve/>
  </p:transition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63787-E289-4695-9B1F-AF39A02AA0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3494941"/>
      </p:ext>
    </p:extLst>
  </p:cSld>
  <p:clrMapOvr>
    <a:masterClrMapping/>
  </p:clrMapOvr>
  <p:transition>
    <p:dissolve/>
  </p:transition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F8748-A062-4F68-A540-F1E4587DCBE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632848"/>
      </p:ext>
    </p:extLst>
  </p:cSld>
  <p:clrMapOvr>
    <a:masterClrMapping/>
  </p:clrMapOvr>
  <p:transition>
    <p:dissolve/>
  </p:transition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DA2B6-C32A-4959-94C2-27C96FD2A7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499118"/>
      </p:ext>
    </p:extLst>
  </p:cSld>
  <p:clrMapOvr>
    <a:masterClrMapping/>
  </p:clrMapOvr>
  <p:transition>
    <p:dissolve/>
  </p:transition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06936-1D20-4705-A7B5-6D839C2836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324236"/>
      </p:ext>
    </p:extLst>
  </p:cSld>
  <p:clrMapOvr>
    <a:masterClrMapping/>
  </p:clrMapOvr>
  <p:transition>
    <p:dissolve/>
  </p:transition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A08B0-7342-4E5F-A28E-0FEF6B52C8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239349"/>
      </p:ext>
    </p:extLst>
  </p:cSld>
  <p:clrMapOvr>
    <a:masterClrMapping/>
  </p:clrMapOvr>
  <p:transition>
    <p:dissolve/>
  </p:transition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F2A93-1AE6-4F52-9C5D-1942382B2AF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636382"/>
      </p:ext>
    </p:extLst>
  </p:cSld>
  <p:clrMapOvr>
    <a:masterClrMapping/>
  </p:clrMapOvr>
  <p:transition>
    <p:dissolv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12D6A-EECC-4245-864B-98D6AB605A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703196"/>
      </p:ext>
    </p:extLst>
  </p:cSld>
  <p:clrMapOvr>
    <a:masterClrMapping/>
  </p:clrMapOvr>
  <p:transition>
    <p:dissolve/>
  </p:transition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F1D9DC-8485-47A1-9EEA-07FC52C4A1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15095"/>
      </p:ext>
    </p:extLst>
  </p:cSld>
  <p:clrMapOvr>
    <a:masterClrMapping/>
  </p:clrMapOvr>
  <p:transition>
    <p:dissolve/>
  </p:transition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96411-A25E-4A59-BAD6-AEBF8250495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03882"/>
      </p:ext>
    </p:extLst>
  </p:cSld>
  <p:clrMapOvr>
    <a:masterClrMapping/>
  </p:clrMapOvr>
  <p:transition>
    <p:dissolve/>
  </p:transition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31C12-EDF0-4E42-B284-F95636FFC7C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5105695"/>
      </p:ext>
    </p:extLst>
  </p:cSld>
  <p:clrMapOvr>
    <a:masterClrMapping/>
  </p:clrMapOvr>
  <p:transition>
    <p:dissolve/>
  </p:transition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8B937-5B0B-42E7-9003-9F55268AB0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882374"/>
      </p:ext>
    </p:extLst>
  </p:cSld>
  <p:clrMapOvr>
    <a:masterClrMapping/>
  </p:clrMapOvr>
  <p:transition>
    <p:dissolve/>
  </p:transition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69E29-7DE8-4F67-8FC4-F652309E4E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0281666"/>
      </p:ext>
    </p:extLst>
  </p:cSld>
  <p:clrMapOvr>
    <a:masterClrMapping/>
  </p:clrMapOvr>
  <p:transition>
    <p:dissolve/>
  </p:transition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8A0BB-1342-41C2-9ABD-7A2427872B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755045"/>
      </p:ext>
    </p:extLst>
  </p:cSld>
  <p:clrMapOvr>
    <a:masterClrMapping/>
  </p:clrMapOvr>
  <p:transition>
    <p:dissolve/>
  </p:transition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7C07E-B0C4-455C-8013-ED534A5D9A5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170519"/>
      </p:ext>
    </p:extLst>
  </p:cSld>
  <p:clrMapOvr>
    <a:masterClrMapping/>
  </p:clrMapOvr>
  <p:transition>
    <p:dissolve/>
  </p:transition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C00EF-4E09-4052-9F6C-2C0D79C67D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439696"/>
      </p:ext>
    </p:extLst>
  </p:cSld>
  <p:clrMapOvr>
    <a:masterClrMapping/>
  </p:clrMapOvr>
  <p:transition>
    <p:dissolve/>
  </p:transition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E0319-94B9-4C02-938D-8FC60A2915B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1194542"/>
      </p:ext>
    </p:extLst>
  </p:cSld>
  <p:clrMapOvr>
    <a:masterClrMapping/>
  </p:clrMapOvr>
  <p:transition>
    <p:dissolve/>
  </p:transition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34384-EF67-461E-BD38-0CC1EC1F8B3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395143"/>
      </p:ext>
    </p:extLst>
  </p:cSld>
  <p:clrMapOvr>
    <a:masterClrMapping/>
  </p:clrMapOvr>
  <p:transition>
    <p:dissolv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77C83-0DAA-41CF-9DC5-A5BB418A6B2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981319"/>
      </p:ext>
    </p:extLst>
  </p:cSld>
  <p:clrMapOvr>
    <a:masterClrMapping/>
  </p:clrMapOvr>
  <p:transition>
    <p:dissolve/>
  </p:transition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51662-79A3-400D-BC59-295BD204CC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3908823"/>
      </p:ext>
    </p:extLst>
  </p:cSld>
  <p:clrMapOvr>
    <a:masterClrMapping/>
  </p:clrMapOvr>
  <p:transition>
    <p:dissolve/>
  </p:transition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155AD-9ED5-421F-AB14-C158CB04E1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858515"/>
      </p:ext>
    </p:extLst>
  </p:cSld>
  <p:clrMapOvr>
    <a:masterClrMapping/>
  </p:clrMapOvr>
  <p:transition>
    <p:dissolve/>
  </p:transition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44E07-D8EB-4592-A940-207F030C43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239947"/>
      </p:ext>
    </p:extLst>
  </p:cSld>
  <p:clrMapOvr>
    <a:masterClrMapping/>
  </p:clrMapOvr>
  <p:transition>
    <p:dissolve/>
  </p:transition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BFF13-E5E4-4054-B095-31CE7D3150F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064049"/>
      </p:ext>
    </p:extLst>
  </p:cSld>
  <p:clrMapOvr>
    <a:masterClrMapping/>
  </p:clrMapOvr>
  <p:transition>
    <p:dissolve/>
  </p:transition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23822-02EB-4392-AE75-004ED4CD881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230822"/>
      </p:ext>
    </p:extLst>
  </p:cSld>
  <p:clrMapOvr>
    <a:masterClrMapping/>
  </p:clrMapOvr>
  <p:transition>
    <p:dissolve/>
  </p:transition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A6B61-579B-4B51-955F-EA12FA3BD1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150243"/>
      </p:ext>
    </p:extLst>
  </p:cSld>
  <p:clrMapOvr>
    <a:masterClrMapping/>
  </p:clrMapOvr>
  <p:transition>
    <p:dissolve/>
  </p:transition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68A5-D062-4D38-BEA3-3BC1C95EBB2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5394116"/>
      </p:ext>
    </p:extLst>
  </p:cSld>
  <p:clrMapOvr>
    <a:masterClrMapping/>
  </p:clrMapOvr>
  <p:transition>
    <p:dissolve/>
  </p:transition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DF1E8-3E21-419F-96CB-BA136F39ED1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782222"/>
      </p:ext>
    </p:extLst>
  </p:cSld>
  <p:clrMapOvr>
    <a:masterClrMapping/>
  </p:clrMapOvr>
  <p:transition>
    <p:dissolve/>
  </p:transition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C9343-A4B3-4D1A-89B3-6D982D99A4E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6711236"/>
      </p:ext>
    </p:extLst>
  </p:cSld>
  <p:clrMapOvr>
    <a:masterClrMapping/>
  </p:clrMapOvr>
  <p:transition>
    <p:dissolve/>
  </p:transition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D96C2-EDCA-4925-A799-C69DFFCD5E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8710067"/>
      </p:ext>
    </p:extLst>
  </p:cSld>
  <p:clrMapOvr>
    <a:masterClrMapping/>
  </p:clrMapOvr>
  <p:transition>
    <p:dissolv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650B2-3B66-45A6-9232-9EB4BB0359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647210"/>
      </p:ext>
    </p:extLst>
  </p:cSld>
  <p:clrMapOvr>
    <a:masterClrMapping/>
  </p:clrMapOvr>
  <p:transition>
    <p:dissolve/>
  </p:transition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42F40E-8DA1-4125-9A8C-FA0DCAF127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95084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1FD5F-5CEA-4551-895C-F50BC726C3A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8884914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91C48-8CCD-4352-8861-514806B2AD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16930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2B23D-6404-4389-AC34-564590D2EB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4205264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6E75-D77E-49F8-AAB1-EA04585B7A4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618625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9376F-20C0-4490-87E0-6BDB610AB03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2119335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816683-EF32-48A9-A858-9FB6436800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505867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D8E99-8D79-45A8-8623-C1677647EE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0877667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72C52-BF6A-45F3-AF80-8F21CCCD70E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758148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375A4-D13F-4BA4-9876-40BB04F294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157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300621"/>
      </p:ext>
    </p:extLst>
  </p:cSld>
  <p:clrMapOvr>
    <a:masterClrMapping/>
  </p:clrMapOvr>
  <p:transition>
    <p:dissolve/>
  </p:transition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83855-60C8-4DAD-AB1A-7E4BB8DBBC2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515745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0476070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7482358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559361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5922353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0879022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2604088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442707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833008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168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4D7B3-BD1D-43A0-8FFB-7486AA1D2561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A52FF-2B0E-4AFD-BA2C-1136094F47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2178750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4864052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B173F-8CE0-40B0-B295-F331936DA91D}" type="datetimeFigureOut">
              <a:rPr lang="de-DE" smtClean="0"/>
              <a:t>30.07.2021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6C869-0B55-475E-A085-E6D75E76B5F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7409062"/>
      </p:ext>
    </p:extLst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3B83-CE60-47FC-AA41-A472233ADE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3132077"/>
      </p:ext>
    </p:extLst>
  </p:cSld>
  <p:clrMapOvr>
    <a:masterClrMapping/>
  </p:clrMapOvr>
  <p:transition>
    <p:dissolve/>
  </p:transition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094816"/>
      </p:ext>
    </p:extLst>
  </p:cSld>
  <p:clrMapOvr>
    <a:masterClrMapping/>
  </p:clrMapOvr>
  <p:transition>
    <p:dissolv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70DC6-5652-43CF-85A5-680F79EFDFF1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71558-8838-4592-9368-7220092DEF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9838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52CE7-0E4F-4E1D-8B89-E59245A341AB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029D2-10ED-4AD5-B386-E4AA552DC44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02044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BBB92-CCF7-48EC-A159-E077A51ECF63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149F-172B-4117-934F-20C109157EA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91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9951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B701-CB6E-4960-919C-6761ED7C1B0E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D2CD6-7C5D-48B6-8406-9CF07C164AD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2198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0E018-9454-4939-B619-648FA39175DC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23517-69AB-40BA-A78B-AFD10690DC2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3087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F65C-5E63-42DE-9C92-014E959DED4A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06A39-75CD-4CF7-A19A-03AD55FA407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06365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05114-BFFA-4FD2-853A-3FE0955CA61B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1DBF2-4A64-4EC3-9D15-CB64A02EB3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49256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55DFD-29D3-41D3-B274-95B96F125004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182F3-6A81-4AA4-8D54-5EDC055F11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67762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F8D08-44B3-4E11-9CE3-A358299D2D16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C7B79-52D9-4FC0-BC80-2A967673380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1095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F8179-30D3-4DC4-A8E6-9BD7E324FB37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D0E8A-A1F4-44AA-AB0A-FFD17034F38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81825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3A263-D9E4-434B-8B96-EC64595ABD60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07FC-354E-4E5A-BAF6-00B82154AF4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7384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CBD8E-B53B-4B74-BC65-7C0D511267D7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B8E51-1F18-4A19-B39F-B9A63E7C65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6471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9492E-8437-4D92-B870-DBD6149568D5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D1872-31C2-40D6-B335-A6860E5663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808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72645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15800-5B3C-4D4A-BBF0-A052F77D37E7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D0F7F-4B0C-4771-B801-2CA1D6EDD31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854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8FE4B-2045-42EF-8B4F-7355B82C5D7E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7B96C-5A77-4BE2-A43C-BB74FCA7D2F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8472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21980-0B84-403F-AA5C-9F9A75137FEB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B9B92-2767-463B-9CDC-F3A6BC8DFD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1681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F4412-BB86-4028-9652-8E0AAAE9E505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15A1A-F54D-4AE1-97B8-6BB1258DD3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22167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FA1263-9EBA-4139-A9E8-6CCD44C014A1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9E63-C2D6-4B46-9246-0D27E06234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48968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48C2-BBE9-4463-AE88-318F5872CAF9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F266-0C79-469C-B9B4-52B8DB32D29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30921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EB568-1C4B-4F8D-83EC-F04E8B9B08CC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5218-58DC-4306-A76D-85529571AA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333365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F874F-77DD-4A29-85C9-2051B609E5A6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C8A35-B6CF-41DD-9AD9-E363F39EA0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63393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767B9-E567-46E5-904A-5E9C33E32694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6CB16-1304-481E-8D84-18A9E5711F3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34621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0396-FABC-4337-AF3F-A35E59AA86B3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A939F-3996-49AB-AA66-3E9F75D0269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9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94263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AF457-AFBF-457A-AE6C-D9BECB1BB30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4530249"/>
      </p:ext>
    </p:extLst>
  </p:cSld>
  <p:clrMapOvr>
    <a:masterClrMapping/>
  </p:clrMapOvr>
  <p:transition>
    <p:dissolv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18D13-B612-42D2-AB0E-42DFF2B5F2F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449649"/>
      </p:ext>
    </p:extLst>
  </p:cSld>
  <p:clrMapOvr>
    <a:masterClrMapping/>
  </p:clrMapOvr>
  <p:transition>
    <p:dissolv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AC959-E38A-4037-AADB-EC0433D330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114443"/>
      </p:ext>
    </p:extLst>
  </p:cSld>
  <p:clrMapOvr>
    <a:masterClrMapping/>
  </p:clrMapOvr>
  <p:transition>
    <p:dissolv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103EA-4F9A-40DB-82A8-CC96CA7067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7081791"/>
      </p:ext>
    </p:extLst>
  </p:cSld>
  <p:clrMapOvr>
    <a:masterClrMapping/>
  </p:clrMapOvr>
  <p:transition>
    <p:dissolv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475E1-9217-47B2-95A4-8FE9FC12B3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565392"/>
      </p:ext>
    </p:extLst>
  </p:cSld>
  <p:clrMapOvr>
    <a:masterClrMapping/>
  </p:clrMapOvr>
  <p:transition>
    <p:dissolv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DB272-6A1D-4240-A3A8-62F0D49246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1173135"/>
      </p:ext>
    </p:extLst>
  </p:cSld>
  <p:clrMapOvr>
    <a:masterClrMapping/>
  </p:clrMapOvr>
  <p:transition>
    <p:dissolv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6B3E1-9289-4F53-9057-0AF8158AD71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0663"/>
      </p:ext>
    </p:extLst>
  </p:cSld>
  <p:clrMapOvr>
    <a:masterClrMapping/>
  </p:clrMapOvr>
  <p:transition>
    <p:dissolv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B7BA-EBA3-479B-A556-DBF9701017C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190482"/>
      </p:ext>
    </p:extLst>
  </p:cSld>
  <p:clrMapOvr>
    <a:masterClrMapping/>
  </p:clrMapOvr>
  <p:transition>
    <p:dissolv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EA638-31C6-4F8B-885E-1E49BFD67FF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0121079"/>
      </p:ext>
    </p:extLst>
  </p:cSld>
  <p:clrMapOvr>
    <a:masterClrMapping/>
  </p:clrMapOvr>
  <p:transition>
    <p:dissolv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D759A-E24F-43F7-A18B-ED4D8C4AB04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25850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365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1634D-C8E8-46F1-8D28-C91C1D3444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426809"/>
      </p:ext>
    </p:extLst>
  </p:cSld>
  <p:clrMapOvr>
    <a:masterClrMapping/>
  </p:clrMapOvr>
  <p:transition>
    <p:dissolv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95E61-E14C-4D3B-A9DE-8F5CA0B952A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527473"/>
      </p:ext>
    </p:extLst>
  </p:cSld>
  <p:clrMapOvr>
    <a:masterClrMapping/>
  </p:clrMapOvr>
  <p:transition>
    <p:dissolv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B2DFC-AE29-4CDD-BCAD-E36EE5BAEA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792504"/>
      </p:ext>
    </p:extLst>
  </p:cSld>
  <p:clrMapOvr>
    <a:masterClrMapping/>
  </p:clrMapOvr>
  <p:transition>
    <p:dissolv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71964-13F1-4026-85B6-08A971480C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074860"/>
      </p:ext>
    </p:extLst>
  </p:cSld>
  <p:clrMapOvr>
    <a:masterClrMapping/>
  </p:clrMapOvr>
  <p:transition>
    <p:dissolv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2CD20-7FDB-43E5-BD22-1D102FF43E9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501874"/>
      </p:ext>
    </p:extLst>
  </p:cSld>
  <p:clrMapOvr>
    <a:masterClrMapping/>
  </p:clrMapOvr>
  <p:transition>
    <p:dissolv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8F6DC-75C8-4E7A-B86C-FB8340C8B2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812486"/>
      </p:ext>
    </p:extLst>
  </p:cSld>
  <p:clrMapOvr>
    <a:masterClrMapping/>
  </p:clrMapOvr>
  <p:transition>
    <p:dissolv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011D4-FE4C-4E75-8585-CDDE9BFF20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255596"/>
      </p:ext>
    </p:extLst>
  </p:cSld>
  <p:clrMapOvr>
    <a:masterClrMapping/>
  </p:clrMapOvr>
  <p:transition>
    <p:dissolv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C8984-E3DA-4F73-AE04-EB9FC59770D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999141"/>
      </p:ext>
    </p:extLst>
  </p:cSld>
  <p:clrMapOvr>
    <a:masterClrMapping/>
  </p:clrMapOvr>
  <p:transition>
    <p:dissolv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CD3702-6DDE-42CF-8629-51175AB3C8D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464450"/>
      </p:ext>
    </p:extLst>
  </p:cSld>
  <p:clrMapOvr>
    <a:masterClrMapping/>
  </p:clrMapOvr>
  <p:transition>
    <p:dissolv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FD007-6E8E-4D20-8A8D-A7451CF42B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221086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65233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A7BDC-02E2-4082-94DD-457F4133D3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749132"/>
      </p:ext>
    </p:extLst>
  </p:cSld>
  <p:clrMapOvr>
    <a:masterClrMapping/>
  </p:clrMapOvr>
  <p:transition>
    <p:dissolv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5111C-FADB-476F-97BF-639C5527A3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004832"/>
      </p:ext>
    </p:extLst>
  </p:cSld>
  <p:clrMapOvr>
    <a:masterClrMapping/>
  </p:clrMapOvr>
  <p:transition>
    <p:dissolv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6E98C-4A22-4DE8-B73D-65894489651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32256"/>
      </p:ext>
    </p:extLst>
  </p:cSld>
  <p:clrMapOvr>
    <a:masterClrMapping/>
  </p:clrMapOvr>
  <p:transition>
    <p:dissolv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09FA8-69A7-47FF-846E-10F331463AA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440941"/>
      </p:ext>
    </p:extLst>
  </p:cSld>
  <p:clrMapOvr>
    <a:masterClrMapping/>
  </p:clrMapOvr>
  <p:transition>
    <p:dissolv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3E323-8810-45F0-A9CE-508F5FAE0C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8871696"/>
      </p:ext>
    </p:extLst>
  </p:cSld>
  <p:clrMapOvr>
    <a:masterClrMapping/>
  </p:clrMapOvr>
  <p:transition>
    <p:dissolv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147A3-9FE5-407A-9A6E-190333D1DA8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793570"/>
      </p:ext>
    </p:extLst>
  </p:cSld>
  <p:clrMapOvr>
    <a:masterClrMapping/>
  </p:clrMapOvr>
  <p:transition>
    <p:dissolv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48A0D-4296-48F3-866C-38ECC54DA6E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6669624"/>
      </p:ext>
    </p:extLst>
  </p:cSld>
  <p:clrMapOvr>
    <a:masterClrMapping/>
  </p:clrMapOvr>
  <p:transition>
    <p:dissolv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B6803-089A-4C7C-8D31-844414D75A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7945225"/>
      </p:ext>
    </p:extLst>
  </p:cSld>
  <p:clrMapOvr>
    <a:masterClrMapping/>
  </p:clrMapOvr>
  <p:transition>
    <p:dissolv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2B165-1D6E-468E-A3D9-D0C6DE5D8AF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017234"/>
      </p:ext>
    </p:extLst>
  </p:cSld>
  <p:clrMapOvr>
    <a:masterClrMapping/>
  </p:clrMapOvr>
  <p:transition>
    <p:dissolv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0C1EB-11CD-4CE0-8E5F-C16EC8506F6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361135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00166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EECBB-6895-420A-9FC1-87153668AB1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7786029"/>
      </p:ext>
    </p:extLst>
  </p:cSld>
  <p:clrMapOvr>
    <a:masterClrMapping/>
  </p:clrMapOvr>
  <p:transition>
    <p:dissolv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ACA8F-5802-4B8E-AA6B-BB7C80A65D7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593367"/>
      </p:ext>
    </p:extLst>
  </p:cSld>
  <p:clrMapOvr>
    <a:masterClrMapping/>
  </p:clrMapOvr>
  <p:transition>
    <p:dissolv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F00F2-9263-4816-B92B-41298ADC0C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2191732"/>
      </p:ext>
    </p:extLst>
  </p:cSld>
  <p:clrMapOvr>
    <a:masterClrMapping/>
  </p:clrMapOvr>
  <p:transition>
    <p:dissolv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3B83-CE60-47FC-AA41-A472233ADE0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2395230"/>
      </p:ext>
    </p:extLst>
  </p:cSld>
  <p:clrMapOvr>
    <a:masterClrMapping/>
  </p:clrMapOvr>
  <p:transition>
    <p:dissolv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D3480-B9AF-4F6A-B451-328970E918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9655136"/>
      </p:ext>
    </p:extLst>
  </p:cSld>
  <p:clrMapOvr>
    <a:masterClrMapping/>
  </p:clrMapOvr>
  <p:transition>
    <p:dissolv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4331E-DB33-43B2-A0B7-372A7764CB0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263770"/>
      </p:ext>
    </p:extLst>
  </p:cSld>
  <p:clrMapOvr>
    <a:masterClrMapping/>
  </p:clrMapOvr>
  <p:transition>
    <p:dissolv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E0517-931A-4F4A-A609-66BF23F913E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3784"/>
      </p:ext>
    </p:extLst>
  </p:cSld>
  <p:clrMapOvr>
    <a:masterClrMapping/>
  </p:clrMapOvr>
  <p:transition>
    <p:dissolv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9A23C-40E1-49F8-9F45-2D3B6D0EDC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006925"/>
      </p:ext>
    </p:extLst>
  </p:cSld>
  <p:clrMapOvr>
    <a:masterClrMapping/>
  </p:clrMapOvr>
  <p:transition>
    <p:dissolv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3661F-76B5-4C0A-A01E-247532A3768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304282"/>
      </p:ext>
    </p:extLst>
  </p:cSld>
  <p:clrMapOvr>
    <a:masterClrMapping/>
  </p:clrMapOvr>
  <p:transition>
    <p:dissolv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CE92D-94A3-482F-B807-00ED618F3B9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18359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40045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A8A8E-02ED-4084-9CCF-F90FC76CE3D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953439"/>
      </p:ext>
    </p:extLst>
  </p:cSld>
  <p:clrMapOvr>
    <a:masterClrMapping/>
  </p:clrMapOvr>
  <p:transition>
    <p:dissolv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8DE9C-B015-422C-A47D-09565C45D90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6953475"/>
      </p:ext>
    </p:extLst>
  </p:cSld>
  <p:clrMapOvr>
    <a:masterClrMapping/>
  </p:clrMapOvr>
  <p:transition>
    <p:dissolv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B2B5B-D02F-41C8-ACAE-93D2DC1E705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972223"/>
      </p:ext>
    </p:extLst>
  </p:cSld>
  <p:clrMapOvr>
    <a:masterClrMapping/>
  </p:clrMapOvr>
  <p:transition>
    <p:dissolv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6D3D0-2742-49A8-8749-A4B26B971EA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837694"/>
      </p:ext>
    </p:extLst>
  </p:cSld>
  <p:clrMapOvr>
    <a:masterClrMapping/>
  </p:clrMapOvr>
  <p:transition>
    <p:dissolv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61213" y="765175"/>
            <a:ext cx="1822450" cy="54006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92275" y="765175"/>
            <a:ext cx="5316538" cy="54006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5299B-F1AD-44F0-8809-18B50B26B20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251488"/>
      </p:ext>
    </p:extLst>
  </p:cSld>
  <p:clrMapOvr>
    <a:masterClrMapping/>
  </p:clrMapOvr>
  <p:transition>
    <p:dissolv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92275" y="765175"/>
            <a:ext cx="7291388" cy="6096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5410200" y="1484313"/>
            <a:ext cx="3565525" cy="2263775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5410200" y="3900488"/>
            <a:ext cx="3565525" cy="226536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6D1D1-FA80-4842-BCE5-9C6397DE4C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300621"/>
      </p:ext>
    </p:extLst>
  </p:cSld>
  <p:clrMapOvr>
    <a:masterClrMapping/>
  </p:clrMapOvr>
  <p:transition>
    <p:dissolv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F5B77-5029-4B1A-A3A4-79FCB002C7B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0821479"/>
      </p:ext>
    </p:extLst>
  </p:cSld>
  <p:clrMapOvr>
    <a:masterClrMapping/>
  </p:clrMapOvr>
  <p:transition>
    <p:dissolv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7ACE2-52CC-4BB0-90CB-073D3CEE09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374693"/>
      </p:ext>
    </p:extLst>
  </p:cSld>
  <p:clrMapOvr>
    <a:masterClrMapping/>
  </p:clrMapOvr>
  <p:transition>
    <p:dissolv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1FF35-1CA8-490D-ADE4-859B3B540AD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849446"/>
      </p:ext>
    </p:extLst>
  </p:cSld>
  <p:clrMapOvr>
    <a:masterClrMapping/>
  </p:clrMapOvr>
  <p:transition>
    <p:dissolv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692275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0200" y="1484313"/>
            <a:ext cx="3565525" cy="4681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F8255-A1C3-4B4F-ACE6-E4EDEC7B7E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567301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9.xml"/><Relationship Id="rId7" Type="http://schemas.openxmlformats.org/officeDocument/2006/relationships/slideLayout" Target="../slideLayouts/slideLayout113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8.xml"/><Relationship Id="rId1" Type="http://schemas.openxmlformats.org/officeDocument/2006/relationships/slideLayout" Target="../slideLayouts/slideLayout107.xml"/><Relationship Id="rId6" Type="http://schemas.openxmlformats.org/officeDocument/2006/relationships/slideLayout" Target="../slideLayouts/slideLayout112.xml"/><Relationship Id="rId11" Type="http://schemas.openxmlformats.org/officeDocument/2006/relationships/slideLayout" Target="../slideLayouts/slideLayout117.xml"/><Relationship Id="rId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16.xml"/><Relationship Id="rId4" Type="http://schemas.openxmlformats.org/officeDocument/2006/relationships/slideLayout" Target="../slideLayouts/slideLayout110.xml"/><Relationship Id="rId9" Type="http://schemas.openxmlformats.org/officeDocument/2006/relationships/slideLayout" Target="../slideLayouts/slideLayout115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6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1.xml"/><Relationship Id="rId7" Type="http://schemas.openxmlformats.org/officeDocument/2006/relationships/slideLayout" Target="../slideLayouts/slideLayout135.xml"/><Relationship Id="rId12" Type="http://schemas.openxmlformats.org/officeDocument/2006/relationships/slideLayout" Target="../slideLayouts/slideLayout140.xml"/><Relationship Id="rId2" Type="http://schemas.openxmlformats.org/officeDocument/2006/relationships/slideLayout" Target="../slideLayouts/slideLayout130.xml"/><Relationship Id="rId1" Type="http://schemas.openxmlformats.org/officeDocument/2006/relationships/slideLayout" Target="../slideLayouts/slideLayout129.xml"/><Relationship Id="rId6" Type="http://schemas.openxmlformats.org/officeDocument/2006/relationships/slideLayout" Target="../slideLayouts/slideLayout134.xml"/><Relationship Id="rId11" Type="http://schemas.openxmlformats.org/officeDocument/2006/relationships/slideLayout" Target="../slideLayouts/slideLayout139.xml"/><Relationship Id="rId5" Type="http://schemas.openxmlformats.org/officeDocument/2006/relationships/slideLayout" Target="../slideLayouts/slideLayout133.xml"/><Relationship Id="rId10" Type="http://schemas.openxmlformats.org/officeDocument/2006/relationships/slideLayout" Target="../slideLayouts/slideLayout138.xml"/><Relationship Id="rId4" Type="http://schemas.openxmlformats.org/officeDocument/2006/relationships/slideLayout" Target="../slideLayouts/slideLayout132.xml"/><Relationship Id="rId9" Type="http://schemas.openxmlformats.org/officeDocument/2006/relationships/slideLayout" Target="../slideLayouts/slideLayout137.xml"/><Relationship Id="rId14" Type="http://schemas.openxmlformats.org/officeDocument/2006/relationships/image" Target="../media/image1.jpe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3.xml"/><Relationship Id="rId7" Type="http://schemas.openxmlformats.org/officeDocument/2006/relationships/slideLayout" Target="../slideLayouts/slideLayout147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42.xml"/><Relationship Id="rId1" Type="http://schemas.openxmlformats.org/officeDocument/2006/relationships/slideLayout" Target="../slideLayouts/slideLayout141.xml"/><Relationship Id="rId6" Type="http://schemas.openxmlformats.org/officeDocument/2006/relationships/slideLayout" Target="../slideLayouts/slideLayout146.xml"/><Relationship Id="rId11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45.xml"/><Relationship Id="rId10" Type="http://schemas.openxmlformats.org/officeDocument/2006/relationships/slideLayout" Target="../slideLayouts/slideLayout150.xml"/><Relationship Id="rId4" Type="http://schemas.openxmlformats.org/officeDocument/2006/relationships/slideLayout" Target="../slideLayouts/slideLayout144.xml"/><Relationship Id="rId9" Type="http://schemas.openxmlformats.org/officeDocument/2006/relationships/slideLayout" Target="../slideLayouts/slideLayout149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4.xml"/><Relationship Id="rId7" Type="http://schemas.openxmlformats.org/officeDocument/2006/relationships/slideLayout" Target="../slideLayouts/slideLayout158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53.xml"/><Relationship Id="rId1" Type="http://schemas.openxmlformats.org/officeDocument/2006/relationships/slideLayout" Target="../slideLayouts/slideLayout152.xml"/><Relationship Id="rId6" Type="http://schemas.openxmlformats.org/officeDocument/2006/relationships/slideLayout" Target="../slideLayouts/slideLayout157.xml"/><Relationship Id="rId11" Type="http://schemas.openxmlformats.org/officeDocument/2006/relationships/slideLayout" Target="../slideLayouts/slideLayout162.xml"/><Relationship Id="rId5" Type="http://schemas.openxmlformats.org/officeDocument/2006/relationships/slideLayout" Target="../slideLayouts/slideLayout156.xml"/><Relationship Id="rId10" Type="http://schemas.openxmlformats.org/officeDocument/2006/relationships/slideLayout" Target="../slideLayouts/slideLayout161.xml"/><Relationship Id="rId4" Type="http://schemas.openxmlformats.org/officeDocument/2006/relationships/slideLayout" Target="../slideLayouts/slideLayout155.xml"/><Relationship Id="rId9" Type="http://schemas.openxmlformats.org/officeDocument/2006/relationships/slideLayout" Target="../slideLayouts/slideLayout160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5.xml"/><Relationship Id="rId7" Type="http://schemas.openxmlformats.org/officeDocument/2006/relationships/slideLayout" Target="../slideLayouts/slideLayout169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64.xml"/><Relationship Id="rId1" Type="http://schemas.openxmlformats.org/officeDocument/2006/relationships/slideLayout" Target="../slideLayouts/slideLayout163.xml"/><Relationship Id="rId6" Type="http://schemas.openxmlformats.org/officeDocument/2006/relationships/slideLayout" Target="../slideLayouts/slideLayout168.xml"/><Relationship Id="rId11" Type="http://schemas.openxmlformats.org/officeDocument/2006/relationships/slideLayout" Target="../slideLayouts/slideLayout173.xml"/><Relationship Id="rId5" Type="http://schemas.openxmlformats.org/officeDocument/2006/relationships/slideLayout" Target="../slideLayouts/slideLayout167.xml"/><Relationship Id="rId10" Type="http://schemas.openxmlformats.org/officeDocument/2006/relationships/slideLayout" Target="../slideLayouts/slideLayout172.xml"/><Relationship Id="rId4" Type="http://schemas.openxmlformats.org/officeDocument/2006/relationships/slideLayout" Target="../slideLayouts/slideLayout166.xml"/><Relationship Id="rId9" Type="http://schemas.openxmlformats.org/officeDocument/2006/relationships/slideLayout" Target="../slideLayouts/slideLayout171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6.xml"/><Relationship Id="rId7" Type="http://schemas.openxmlformats.org/officeDocument/2006/relationships/slideLayout" Target="../slideLayouts/slideLayout180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75.xml"/><Relationship Id="rId1" Type="http://schemas.openxmlformats.org/officeDocument/2006/relationships/slideLayout" Target="../slideLayouts/slideLayout174.xml"/><Relationship Id="rId6" Type="http://schemas.openxmlformats.org/officeDocument/2006/relationships/slideLayout" Target="../slideLayouts/slideLayout179.xml"/><Relationship Id="rId11" Type="http://schemas.openxmlformats.org/officeDocument/2006/relationships/slideLayout" Target="../slideLayouts/slideLayout184.xml"/><Relationship Id="rId5" Type="http://schemas.openxmlformats.org/officeDocument/2006/relationships/slideLayout" Target="../slideLayouts/slideLayout178.xml"/><Relationship Id="rId10" Type="http://schemas.openxmlformats.org/officeDocument/2006/relationships/slideLayout" Target="../slideLayouts/slideLayout183.xml"/><Relationship Id="rId4" Type="http://schemas.openxmlformats.org/officeDocument/2006/relationships/slideLayout" Target="../slideLayouts/slideLayout177.xml"/><Relationship Id="rId9" Type="http://schemas.openxmlformats.org/officeDocument/2006/relationships/slideLayout" Target="../slideLayouts/slideLayout182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87.xml"/><Relationship Id="rId7" Type="http://schemas.openxmlformats.org/officeDocument/2006/relationships/slideLayout" Target="../slideLayouts/slideLayout191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6.xml"/><Relationship Id="rId1" Type="http://schemas.openxmlformats.org/officeDocument/2006/relationships/slideLayout" Target="../slideLayouts/slideLayout185.xml"/><Relationship Id="rId6" Type="http://schemas.openxmlformats.org/officeDocument/2006/relationships/slideLayout" Target="../slideLayouts/slideLayout190.xml"/><Relationship Id="rId11" Type="http://schemas.openxmlformats.org/officeDocument/2006/relationships/slideLayout" Target="../slideLayouts/slideLayout195.xml"/><Relationship Id="rId5" Type="http://schemas.openxmlformats.org/officeDocument/2006/relationships/slideLayout" Target="../slideLayouts/slideLayout189.xml"/><Relationship Id="rId10" Type="http://schemas.openxmlformats.org/officeDocument/2006/relationships/slideLayout" Target="../slideLayouts/slideLayout194.xml"/><Relationship Id="rId4" Type="http://schemas.openxmlformats.org/officeDocument/2006/relationships/slideLayout" Target="../slideLayouts/slideLayout188.xml"/><Relationship Id="rId9" Type="http://schemas.openxmlformats.org/officeDocument/2006/relationships/slideLayout" Target="../slideLayouts/slideLayout193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98.xml"/><Relationship Id="rId7" Type="http://schemas.openxmlformats.org/officeDocument/2006/relationships/slideLayout" Target="../slideLayouts/slideLayout202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97.xml"/><Relationship Id="rId1" Type="http://schemas.openxmlformats.org/officeDocument/2006/relationships/slideLayout" Target="../slideLayouts/slideLayout196.xml"/><Relationship Id="rId6" Type="http://schemas.openxmlformats.org/officeDocument/2006/relationships/slideLayout" Target="../slideLayouts/slideLayout201.xml"/><Relationship Id="rId11" Type="http://schemas.openxmlformats.org/officeDocument/2006/relationships/slideLayout" Target="../slideLayouts/slideLayout206.xml"/><Relationship Id="rId5" Type="http://schemas.openxmlformats.org/officeDocument/2006/relationships/slideLayout" Target="../slideLayouts/slideLayout200.xml"/><Relationship Id="rId10" Type="http://schemas.openxmlformats.org/officeDocument/2006/relationships/slideLayout" Target="../slideLayouts/slideLayout205.xml"/><Relationship Id="rId4" Type="http://schemas.openxmlformats.org/officeDocument/2006/relationships/slideLayout" Target="../slideLayouts/slideLayout199.xml"/><Relationship Id="rId9" Type="http://schemas.openxmlformats.org/officeDocument/2006/relationships/slideLayout" Target="../slideLayouts/slideLayout204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09.xml"/><Relationship Id="rId7" Type="http://schemas.openxmlformats.org/officeDocument/2006/relationships/slideLayout" Target="../slideLayouts/slideLayout213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8.xml"/><Relationship Id="rId1" Type="http://schemas.openxmlformats.org/officeDocument/2006/relationships/slideLayout" Target="../slideLayouts/slideLayout207.xml"/><Relationship Id="rId6" Type="http://schemas.openxmlformats.org/officeDocument/2006/relationships/slideLayout" Target="../slideLayouts/slideLayout212.xml"/><Relationship Id="rId11" Type="http://schemas.openxmlformats.org/officeDocument/2006/relationships/slideLayout" Target="../slideLayouts/slideLayout217.xml"/><Relationship Id="rId5" Type="http://schemas.openxmlformats.org/officeDocument/2006/relationships/slideLayout" Target="../slideLayouts/slideLayout211.xml"/><Relationship Id="rId10" Type="http://schemas.openxmlformats.org/officeDocument/2006/relationships/slideLayout" Target="../slideLayouts/slideLayout216.xml"/><Relationship Id="rId4" Type="http://schemas.openxmlformats.org/officeDocument/2006/relationships/slideLayout" Target="../slideLayouts/slideLayout210.xml"/><Relationship Id="rId9" Type="http://schemas.openxmlformats.org/officeDocument/2006/relationships/slideLayout" Target="../slideLayouts/slideLayout21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1.jpeg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20.xml"/><Relationship Id="rId7" Type="http://schemas.openxmlformats.org/officeDocument/2006/relationships/slideLayout" Target="../slideLayouts/slideLayout224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9.xml"/><Relationship Id="rId1" Type="http://schemas.openxmlformats.org/officeDocument/2006/relationships/slideLayout" Target="../slideLayouts/slideLayout218.xml"/><Relationship Id="rId6" Type="http://schemas.openxmlformats.org/officeDocument/2006/relationships/slideLayout" Target="../slideLayouts/slideLayout223.xml"/><Relationship Id="rId11" Type="http://schemas.openxmlformats.org/officeDocument/2006/relationships/slideLayout" Target="../slideLayouts/slideLayout228.xml"/><Relationship Id="rId5" Type="http://schemas.openxmlformats.org/officeDocument/2006/relationships/slideLayout" Target="../slideLayouts/slideLayout222.xml"/><Relationship Id="rId10" Type="http://schemas.openxmlformats.org/officeDocument/2006/relationships/slideLayout" Target="../slideLayouts/slideLayout227.xml"/><Relationship Id="rId4" Type="http://schemas.openxmlformats.org/officeDocument/2006/relationships/slideLayout" Target="../slideLayouts/slideLayout221.xml"/><Relationship Id="rId9" Type="http://schemas.openxmlformats.org/officeDocument/2006/relationships/slideLayout" Target="../slideLayouts/slideLayout226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31.xml"/><Relationship Id="rId7" Type="http://schemas.openxmlformats.org/officeDocument/2006/relationships/slideLayout" Target="../slideLayouts/slideLayout235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30.xml"/><Relationship Id="rId1" Type="http://schemas.openxmlformats.org/officeDocument/2006/relationships/slideLayout" Target="../slideLayouts/slideLayout229.xml"/><Relationship Id="rId6" Type="http://schemas.openxmlformats.org/officeDocument/2006/relationships/slideLayout" Target="../slideLayouts/slideLayout234.xml"/><Relationship Id="rId11" Type="http://schemas.openxmlformats.org/officeDocument/2006/relationships/slideLayout" Target="../slideLayouts/slideLayout239.xml"/><Relationship Id="rId5" Type="http://schemas.openxmlformats.org/officeDocument/2006/relationships/slideLayout" Target="../slideLayouts/slideLayout233.xml"/><Relationship Id="rId10" Type="http://schemas.openxmlformats.org/officeDocument/2006/relationships/slideLayout" Target="../slideLayouts/slideLayout238.xml"/><Relationship Id="rId4" Type="http://schemas.openxmlformats.org/officeDocument/2006/relationships/slideLayout" Target="../slideLayouts/slideLayout232.xml"/><Relationship Id="rId9" Type="http://schemas.openxmlformats.org/officeDocument/2006/relationships/slideLayout" Target="../slideLayouts/slideLayout237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7.xml"/><Relationship Id="rId3" Type="http://schemas.openxmlformats.org/officeDocument/2006/relationships/slideLayout" Target="../slideLayouts/slideLayout242.xml"/><Relationship Id="rId7" Type="http://schemas.openxmlformats.org/officeDocument/2006/relationships/slideLayout" Target="../slideLayouts/slideLayout246.xml"/><Relationship Id="rId12" Type="http://schemas.openxmlformats.org/officeDocument/2006/relationships/theme" Target="../theme/theme22.xml"/><Relationship Id="rId2" Type="http://schemas.openxmlformats.org/officeDocument/2006/relationships/slideLayout" Target="../slideLayouts/slideLayout241.xml"/><Relationship Id="rId1" Type="http://schemas.openxmlformats.org/officeDocument/2006/relationships/slideLayout" Target="../slideLayouts/slideLayout240.xml"/><Relationship Id="rId6" Type="http://schemas.openxmlformats.org/officeDocument/2006/relationships/slideLayout" Target="../slideLayouts/slideLayout245.xml"/><Relationship Id="rId11" Type="http://schemas.openxmlformats.org/officeDocument/2006/relationships/slideLayout" Target="../slideLayouts/slideLayout250.xml"/><Relationship Id="rId5" Type="http://schemas.openxmlformats.org/officeDocument/2006/relationships/slideLayout" Target="../slideLayouts/slideLayout244.xml"/><Relationship Id="rId10" Type="http://schemas.openxmlformats.org/officeDocument/2006/relationships/slideLayout" Target="../slideLayouts/slideLayout249.xml"/><Relationship Id="rId4" Type="http://schemas.openxmlformats.org/officeDocument/2006/relationships/slideLayout" Target="../slideLayouts/slideLayout243.xml"/><Relationship Id="rId9" Type="http://schemas.openxmlformats.org/officeDocument/2006/relationships/slideLayout" Target="../slideLayouts/slideLayout248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8.xml"/><Relationship Id="rId13" Type="http://schemas.openxmlformats.org/officeDocument/2006/relationships/slideLayout" Target="../slideLayouts/slideLayout263.xml"/><Relationship Id="rId3" Type="http://schemas.openxmlformats.org/officeDocument/2006/relationships/slideLayout" Target="../slideLayouts/slideLayout253.xml"/><Relationship Id="rId7" Type="http://schemas.openxmlformats.org/officeDocument/2006/relationships/slideLayout" Target="../slideLayouts/slideLayout257.xml"/><Relationship Id="rId12" Type="http://schemas.openxmlformats.org/officeDocument/2006/relationships/slideLayout" Target="../slideLayouts/slideLayout262.xml"/><Relationship Id="rId2" Type="http://schemas.openxmlformats.org/officeDocument/2006/relationships/slideLayout" Target="../slideLayouts/slideLayout252.xml"/><Relationship Id="rId1" Type="http://schemas.openxmlformats.org/officeDocument/2006/relationships/slideLayout" Target="../slideLayouts/slideLayout251.xml"/><Relationship Id="rId6" Type="http://schemas.openxmlformats.org/officeDocument/2006/relationships/slideLayout" Target="../slideLayouts/slideLayout256.xml"/><Relationship Id="rId11" Type="http://schemas.openxmlformats.org/officeDocument/2006/relationships/slideLayout" Target="../slideLayouts/slideLayout261.xml"/><Relationship Id="rId5" Type="http://schemas.openxmlformats.org/officeDocument/2006/relationships/slideLayout" Target="../slideLayouts/slideLayout255.xml"/><Relationship Id="rId10" Type="http://schemas.openxmlformats.org/officeDocument/2006/relationships/slideLayout" Target="../slideLayouts/slideLayout260.xml"/><Relationship Id="rId4" Type="http://schemas.openxmlformats.org/officeDocument/2006/relationships/slideLayout" Target="../slideLayouts/slideLayout254.xml"/><Relationship Id="rId9" Type="http://schemas.openxmlformats.org/officeDocument/2006/relationships/slideLayout" Target="../slideLayouts/slideLayout259.xml"/><Relationship Id="rId14" Type="http://schemas.openxmlformats.org/officeDocument/2006/relationships/theme" Target="../theme/theme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9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8.xml"/><Relationship Id="rId12" Type="http://schemas.openxmlformats.org/officeDocument/2006/relationships/slideLayout" Target="../slideLayouts/slideLayout83.xml"/><Relationship Id="rId2" Type="http://schemas.openxmlformats.org/officeDocument/2006/relationships/slideLayout" Target="../slideLayouts/slideLayout73.xml"/><Relationship Id="rId1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7.xml"/><Relationship Id="rId11" Type="http://schemas.openxmlformats.org/officeDocument/2006/relationships/slideLayout" Target="../slideLayouts/slideLayout82.xml"/><Relationship Id="rId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81.xml"/><Relationship Id="rId4" Type="http://schemas.openxmlformats.org/officeDocument/2006/relationships/slideLayout" Target="../slideLayouts/slideLayout75.xml"/><Relationship Id="rId9" Type="http://schemas.openxmlformats.org/officeDocument/2006/relationships/slideLayout" Target="../slideLayouts/slideLayout80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Relationship Id="rId14" Type="http://schemas.openxmlformats.org/officeDocument/2006/relationships/image" Target="../media/image1.jpe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7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350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71" r:id="rId1"/>
    <p:sldLayoutId id="2147485572" r:id="rId2"/>
    <p:sldLayoutId id="2147485573" r:id="rId3"/>
    <p:sldLayoutId id="2147485574" r:id="rId4"/>
    <p:sldLayoutId id="2147485575" r:id="rId5"/>
    <p:sldLayoutId id="2147485576" r:id="rId6"/>
    <p:sldLayoutId id="2147485577" r:id="rId7"/>
    <p:sldLayoutId id="2147485578" r:id="rId8"/>
    <p:sldLayoutId id="2147485579" r:id="rId9"/>
    <p:sldLayoutId id="2147485580" r:id="rId10"/>
    <p:sldLayoutId id="2147485581" r:id="rId11"/>
    <p:sldLayoutId id="2147485819" r:id="rId12"/>
    <p:sldLayoutId id="2147485820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52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2013 </a:t>
            </a:r>
          </a:p>
        </p:txBody>
      </p:sp>
      <p:sp>
        <p:nvSpPr>
          <p:cNvPr id="852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52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01A0478-EECB-40B1-9CF1-B294756E1DC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49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Besondere</a:t>
            </a:r>
          </a:p>
          <a:p>
            <a:pPr eaLnBrk="1" hangingPunct="1">
              <a:defRPr/>
            </a:pPr>
            <a:r>
              <a:rPr lang="de-DE" altLang="de-DE" sz="1600" smtClean="0"/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</p:txBody>
      </p:sp>
      <p:sp>
        <p:nvSpPr>
          <p:cNvPr id="8202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10251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52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73" r:id="rId1"/>
    <p:sldLayoutId id="2147485774" r:id="rId2"/>
    <p:sldLayoutId id="2147485775" r:id="rId3"/>
    <p:sldLayoutId id="2147485776" r:id="rId4"/>
    <p:sldLayoutId id="2147485777" r:id="rId5"/>
    <p:sldLayoutId id="2147485778" r:id="rId6"/>
    <p:sldLayoutId id="2147485779" r:id="rId7"/>
    <p:sldLayoutId id="2147485780" r:id="rId8"/>
    <p:sldLayoutId id="2147485781" r:id="rId9"/>
    <p:sldLayoutId id="2147485782" r:id="rId10"/>
    <p:sldLayoutId id="2147485783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437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8437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437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8205884A-9C6D-480A-9F32-949343FCB2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1273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b="1" smtClean="0">
                <a:solidFill>
                  <a:schemeClr val="bg2"/>
                </a:solidFill>
              </a:rPr>
              <a:t> </a:t>
            </a: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/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11275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1276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84" r:id="rId1"/>
    <p:sldLayoutId id="2147485785" r:id="rId2"/>
    <p:sldLayoutId id="2147485786" r:id="rId3"/>
    <p:sldLayoutId id="2147485787" r:id="rId4"/>
    <p:sldLayoutId id="2147485788" r:id="rId5"/>
    <p:sldLayoutId id="2147485789" r:id="rId6"/>
    <p:sldLayoutId id="2147485790" r:id="rId7"/>
    <p:sldLayoutId id="2147485791" r:id="rId8"/>
    <p:sldLayoutId id="2147485792" r:id="rId9"/>
    <p:sldLayoutId id="2147485793" r:id="rId10"/>
    <p:sldLayoutId id="2147485794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Bild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253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8253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253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3D17476-0880-46BB-BD33-F5DF922180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467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Qualifikationsphase: 12. und 13. Jahrgang</a:t>
            </a:r>
          </a:p>
        </p:txBody>
      </p:sp>
      <p:sp>
        <p:nvSpPr>
          <p:cNvPr id="12298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9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300" name="AutoShape 9"/>
          <p:cNvSpPr>
            <a:spLocks noChangeArrowheads="1"/>
          </p:cNvSpPr>
          <p:nvPr userDrawn="1"/>
        </p:nvSpPr>
        <p:spPr bwMode="auto">
          <a:xfrm>
            <a:off x="0" y="1106488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b="1" smtClean="0">
                <a:solidFill>
                  <a:schemeClr val="bg2"/>
                </a:solidFill>
              </a:rPr>
              <a:t> </a:t>
            </a: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/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95" r:id="rId1"/>
    <p:sldLayoutId id="2147485796" r:id="rId2"/>
    <p:sldLayoutId id="2147485797" r:id="rId3"/>
    <p:sldLayoutId id="2147485798" r:id="rId4"/>
    <p:sldLayoutId id="2147485799" r:id="rId5"/>
    <p:sldLayoutId id="2147485800" r:id="rId6"/>
    <p:sldLayoutId id="2147485801" r:id="rId7"/>
    <p:sldLayoutId id="2147485802" r:id="rId8"/>
    <p:sldLayoutId id="2147485803" r:id="rId9"/>
    <p:sldLayoutId id="2147485804" r:id="rId10"/>
    <p:sldLayoutId id="2147485805" r:id="rId11"/>
    <p:sldLayoutId id="2147485806" r:id="rId12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489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2013 </a:t>
            </a:r>
          </a:p>
        </p:txBody>
      </p:sp>
      <p:sp>
        <p:nvSpPr>
          <p:cNvPr id="8489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489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BAE6ED32-4AEB-4F34-B990-AFC805DB03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13322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3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3324" name="AutoShape 9"/>
          <p:cNvSpPr>
            <a:spLocks noChangeArrowheads="1"/>
          </p:cNvSpPr>
          <p:nvPr userDrawn="1"/>
        </p:nvSpPr>
        <p:spPr bwMode="auto">
          <a:xfrm>
            <a:off x="0" y="11334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b="1" smtClean="0">
                <a:solidFill>
                  <a:schemeClr val="bg2"/>
                </a:solidFill>
              </a:rPr>
              <a:t> </a:t>
            </a: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07" r:id="rId1"/>
    <p:sldLayoutId id="2147485808" r:id="rId2"/>
    <p:sldLayoutId id="2147485809" r:id="rId3"/>
    <p:sldLayoutId id="2147485810" r:id="rId4"/>
    <p:sldLayoutId id="2147485811" r:id="rId5"/>
    <p:sldLayoutId id="2147485812" r:id="rId6"/>
    <p:sldLayoutId id="2147485813" r:id="rId7"/>
    <p:sldLayoutId id="2147485814" r:id="rId8"/>
    <p:sldLayoutId id="2147485815" r:id="rId9"/>
    <p:sldLayoutId id="2147485816" r:id="rId10"/>
    <p:sldLayoutId id="2147485817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2406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2406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406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5B083A9-E2A3-4BA4-B11D-3BBDBF57FD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434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4345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4347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4348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39" r:id="rId1"/>
    <p:sldLayoutId id="2147485640" r:id="rId2"/>
    <p:sldLayoutId id="2147485641" r:id="rId3"/>
    <p:sldLayoutId id="2147485642" r:id="rId4"/>
    <p:sldLayoutId id="2147485643" r:id="rId5"/>
    <p:sldLayoutId id="2147485644" r:id="rId6"/>
    <p:sldLayoutId id="2147485645" r:id="rId7"/>
    <p:sldLayoutId id="2147485646" r:id="rId8"/>
    <p:sldLayoutId id="2147485647" r:id="rId9"/>
    <p:sldLayoutId id="2147485648" r:id="rId10"/>
    <p:sldLayoutId id="2147485649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1232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1232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232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0AF5A96-935F-48B5-956A-528DE6259CB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5369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5371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5372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50" r:id="rId1"/>
    <p:sldLayoutId id="2147485651" r:id="rId2"/>
    <p:sldLayoutId id="2147485652" r:id="rId3"/>
    <p:sldLayoutId id="2147485653" r:id="rId4"/>
    <p:sldLayoutId id="2147485654" r:id="rId5"/>
    <p:sldLayoutId id="2147485655" r:id="rId6"/>
    <p:sldLayoutId id="2147485656" r:id="rId7"/>
    <p:sldLayoutId id="2147485657" r:id="rId8"/>
    <p:sldLayoutId id="2147485658" r:id="rId9"/>
    <p:sldLayoutId id="2147485659" r:id="rId10"/>
    <p:sldLayoutId id="2147485660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174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21BF3A8-E9F6-4B05-B29D-AFE39AE2A8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6393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6395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6396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61" r:id="rId1"/>
    <p:sldLayoutId id="2147485662" r:id="rId2"/>
    <p:sldLayoutId id="2147485663" r:id="rId3"/>
    <p:sldLayoutId id="2147485664" r:id="rId4"/>
    <p:sldLayoutId id="2147485665" r:id="rId5"/>
    <p:sldLayoutId id="2147485666" r:id="rId6"/>
    <p:sldLayoutId id="2147485667" r:id="rId7"/>
    <p:sldLayoutId id="2147485668" r:id="rId8"/>
    <p:sldLayoutId id="2147485669" r:id="rId9"/>
    <p:sldLayoutId id="2147485670" r:id="rId10"/>
    <p:sldLayoutId id="2147485671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655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655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655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589E0381-8FF9-4688-9698-9ACE82F775A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7417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7419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420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72" r:id="rId1"/>
    <p:sldLayoutId id="2147485673" r:id="rId2"/>
    <p:sldLayoutId id="2147485674" r:id="rId3"/>
    <p:sldLayoutId id="2147485675" r:id="rId4"/>
    <p:sldLayoutId id="2147485676" r:id="rId5"/>
    <p:sldLayoutId id="2147485677" r:id="rId6"/>
    <p:sldLayoutId id="2147485678" r:id="rId7"/>
    <p:sldLayoutId id="2147485679" r:id="rId8"/>
    <p:sldLayoutId id="2147485680" r:id="rId9"/>
    <p:sldLayoutId id="2147485681" r:id="rId10"/>
    <p:sldLayoutId id="2147485682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737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737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37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9B1ADDE-18E8-4F5B-B7C6-C56A384E63E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844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8441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/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8443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8444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83" r:id="rId1"/>
    <p:sldLayoutId id="2147485684" r:id="rId2"/>
    <p:sldLayoutId id="2147485685" r:id="rId3"/>
    <p:sldLayoutId id="2147485686" r:id="rId4"/>
    <p:sldLayoutId id="2147485687" r:id="rId5"/>
    <p:sldLayoutId id="2147485688" r:id="rId6"/>
    <p:sldLayoutId id="2147485689" r:id="rId7"/>
    <p:sldLayoutId id="2147485690" r:id="rId8"/>
    <p:sldLayoutId id="2147485691" r:id="rId9"/>
    <p:sldLayoutId id="2147485692" r:id="rId10"/>
    <p:sldLayoutId id="2147485693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79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79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9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3F6E5AE-96A9-4454-908B-691A9A431D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9465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  <a:endParaRPr lang="de-DE" altLang="de-DE" sz="2000" smtClean="0"/>
          </a:p>
          <a:p>
            <a:pPr eaLnBrk="1" hangingPunct="1"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19467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468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94" r:id="rId1"/>
    <p:sldLayoutId id="2147485695" r:id="rId2"/>
    <p:sldLayoutId id="2147485696" r:id="rId3"/>
    <p:sldLayoutId id="2147485697" r:id="rId4"/>
    <p:sldLayoutId id="2147485698" r:id="rId5"/>
    <p:sldLayoutId id="2147485699" r:id="rId6"/>
    <p:sldLayoutId id="2147485700" r:id="rId7"/>
    <p:sldLayoutId id="2147485701" r:id="rId8"/>
    <p:sldLayoutId id="2147485702" r:id="rId9"/>
    <p:sldLayoutId id="2147485703" r:id="rId10"/>
    <p:sldLayoutId id="2147485704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ild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21299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7CA52769-509E-4EF5-91C6-14C0EA2E0B7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057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b="1" smtClean="0"/>
              <a:t> </a:t>
            </a:r>
            <a:r>
              <a:rPr lang="de-DE" altLang="de-DE" sz="1600" b="1" smtClean="0"/>
              <a:t>Neues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2354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2059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60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82" r:id="rId1"/>
    <p:sldLayoutId id="2147485738" r:id="rId2"/>
    <p:sldLayoutId id="2147485583" r:id="rId3"/>
    <p:sldLayoutId id="2147485584" r:id="rId4"/>
    <p:sldLayoutId id="2147485585" r:id="rId5"/>
    <p:sldLayoutId id="2147485586" r:id="rId6"/>
    <p:sldLayoutId id="2147485587" r:id="rId7"/>
    <p:sldLayoutId id="2147485588" r:id="rId8"/>
    <p:sldLayoutId id="2147485589" r:id="rId9"/>
    <p:sldLayoutId id="2147485590" r:id="rId10"/>
    <p:sldLayoutId id="2147485591" r:id="rId11"/>
    <p:sldLayoutId id="2147485818" r:id="rId12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8400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400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EF343471-229F-4331-8F9B-E655AFA64B5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0489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endParaRPr lang="de-DE" altLang="de-DE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mtClean="0"/>
              <a:t> </a:t>
            </a:r>
            <a:r>
              <a:rPr lang="de-DE" altLang="de-DE" sz="2000" smtClean="0"/>
              <a:t>Abitur</a:t>
            </a:r>
          </a:p>
          <a:p>
            <a:pPr eaLnBrk="1" hangingPunct="1">
              <a:buFontTx/>
              <a:buChar char="•"/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	Wahl-</a:t>
            </a:r>
          </a:p>
          <a:p>
            <a:pPr eaLnBrk="1" hangingPunct="1"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	verfahren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20491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492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05" r:id="rId1"/>
    <p:sldLayoutId id="2147485706" r:id="rId2"/>
    <p:sldLayoutId id="2147485707" r:id="rId3"/>
    <p:sldLayoutId id="2147485708" r:id="rId4"/>
    <p:sldLayoutId id="2147485709" r:id="rId5"/>
    <p:sldLayoutId id="2147485710" r:id="rId6"/>
    <p:sldLayoutId id="2147485711" r:id="rId7"/>
    <p:sldLayoutId id="2147485712" r:id="rId8"/>
    <p:sldLayoutId id="2147485713" r:id="rId9"/>
    <p:sldLayoutId id="2147485714" r:id="rId10"/>
    <p:sldLayoutId id="2147485715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390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09</a:t>
            </a:r>
          </a:p>
        </p:txBody>
      </p:sp>
      <p:sp>
        <p:nvSpPr>
          <p:cNvPr id="390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0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F47C66C-C241-48BA-AC00-BD7D6A47F6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1513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8256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OAPVO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>
                <a:solidFill>
                  <a:schemeClr val="bg2"/>
                </a:solidFill>
              </a:rPr>
              <a:t> Profile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Nawi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Sprachlich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Ästhetisch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Gesellschafts-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wissenschaftlich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Sportlich</a:t>
            </a:r>
          </a:p>
          <a:p>
            <a:pPr eaLnBrk="1" hangingPunct="1">
              <a:buFontTx/>
              <a:buChar char="•"/>
              <a:defRPr/>
            </a:pPr>
            <a:endParaRPr lang="de-DE" altLang="de-DE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mtClean="0">
                <a:solidFill>
                  <a:schemeClr val="bg2"/>
                </a:solidFill>
              </a:rPr>
              <a:t> </a:t>
            </a:r>
            <a:r>
              <a:rPr lang="de-DE" altLang="de-DE" sz="2000" smtClean="0">
                <a:solidFill>
                  <a:schemeClr val="bg2"/>
                </a:solidFill>
              </a:rPr>
              <a:t>Abitur</a:t>
            </a: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endParaRPr lang="de-DE" altLang="de-DE" sz="20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2000" smtClean="0"/>
              <a:t> 	Wahl-</a:t>
            </a:r>
          </a:p>
          <a:p>
            <a:pPr eaLnBrk="1" hangingPunct="1">
              <a:defRPr/>
            </a:pPr>
            <a:r>
              <a:rPr lang="de-DE" altLang="de-DE" sz="2000" smtClean="0"/>
              <a:t>	verfahren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25066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smtClean="0"/>
              <a:t>Oberstufeninformation</a:t>
            </a:r>
          </a:p>
        </p:txBody>
      </p:sp>
      <p:sp>
        <p:nvSpPr>
          <p:cNvPr id="21515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516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16" r:id="rId1"/>
    <p:sldLayoutId id="2147485717" r:id="rId2"/>
    <p:sldLayoutId id="2147485718" r:id="rId3"/>
    <p:sldLayoutId id="2147485719" r:id="rId4"/>
    <p:sldLayoutId id="2147485720" r:id="rId5"/>
    <p:sldLayoutId id="2147485721" r:id="rId6"/>
    <p:sldLayoutId id="2147485722" r:id="rId7"/>
    <p:sldLayoutId id="2147485723" r:id="rId8"/>
    <p:sldLayoutId id="2147485724" r:id="rId9"/>
    <p:sldLayoutId id="2147485725" r:id="rId10"/>
    <p:sldLayoutId id="2147485726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826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de-DE"/>
              <a:t>März 2007 / Wi, Jo</a:t>
            </a:r>
          </a:p>
        </p:txBody>
      </p:sp>
      <p:sp>
        <p:nvSpPr>
          <p:cNvPr id="826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26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D83E35E7-CFC2-43F1-8FDA-D1BECF05040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27" r:id="rId1"/>
    <p:sldLayoutId id="2147485728" r:id="rId2"/>
    <p:sldLayoutId id="2147485729" r:id="rId3"/>
    <p:sldLayoutId id="2147485730" r:id="rId4"/>
    <p:sldLayoutId id="2147485731" r:id="rId5"/>
    <p:sldLayoutId id="2147485732" r:id="rId6"/>
    <p:sldLayoutId id="2147485733" r:id="rId7"/>
    <p:sldLayoutId id="2147485734" r:id="rId8"/>
    <p:sldLayoutId id="2147485735" r:id="rId9"/>
    <p:sldLayoutId id="2147485736" r:id="rId10"/>
    <p:sldLayoutId id="2147485737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7/30/2021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973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878" r:id="rId1"/>
    <p:sldLayoutId id="2147485879" r:id="rId2"/>
    <p:sldLayoutId id="2147485880" r:id="rId3"/>
    <p:sldLayoutId id="2147485881" r:id="rId4"/>
    <p:sldLayoutId id="2147485882" r:id="rId5"/>
    <p:sldLayoutId id="2147485883" r:id="rId6"/>
    <p:sldLayoutId id="2147485884" r:id="rId7"/>
    <p:sldLayoutId id="2147485885" r:id="rId8"/>
    <p:sldLayoutId id="2147485886" r:id="rId9"/>
    <p:sldLayoutId id="2147485887" r:id="rId10"/>
    <p:sldLayoutId id="2147485888" r:id="rId11"/>
    <p:sldLayoutId id="2147485889" r:id="rId12"/>
    <p:sldLayoutId id="2147485890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53100C4-6F9F-4F04-9100-113417ADCC4C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558FDF3-625A-42D7-9196-13B6E44F3B9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92" r:id="rId1"/>
    <p:sldLayoutId id="2147485593" r:id="rId2"/>
    <p:sldLayoutId id="2147485594" r:id="rId3"/>
    <p:sldLayoutId id="2147485595" r:id="rId4"/>
    <p:sldLayoutId id="2147485596" r:id="rId5"/>
    <p:sldLayoutId id="2147485597" r:id="rId6"/>
    <p:sldLayoutId id="2147485598" r:id="rId7"/>
    <p:sldLayoutId id="2147485599" r:id="rId8"/>
    <p:sldLayoutId id="2147485600" r:id="rId9"/>
    <p:sldLayoutId id="2147485601" r:id="rId10"/>
    <p:sldLayoutId id="2147485602" r:id="rId11"/>
    <p:sldLayoutId id="214748560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BB04BE6-0064-471E-8279-E2CE7983B682}" type="datetimeFigureOut">
              <a:rPr lang="de-DE"/>
              <a:pPr>
                <a:defRPr/>
              </a:pPr>
              <a:t>30.07.2021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7316E5D7-80BC-4449-BC27-5D566A3AFC3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04" r:id="rId1"/>
    <p:sldLayoutId id="2147485605" r:id="rId2"/>
    <p:sldLayoutId id="2147485606" r:id="rId3"/>
    <p:sldLayoutId id="2147485607" r:id="rId4"/>
    <p:sldLayoutId id="2147485608" r:id="rId5"/>
    <p:sldLayoutId id="2147485609" r:id="rId6"/>
    <p:sldLayoutId id="2147485610" r:id="rId7"/>
    <p:sldLayoutId id="2147485611" r:id="rId8"/>
    <p:sldLayoutId id="2147485612" r:id="rId9"/>
    <p:sldLayoutId id="2147485613" r:id="rId10"/>
    <p:sldLayoutId id="2147485614" r:id="rId11"/>
    <p:sldLayoutId id="214748561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560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2013 </a:t>
            </a:r>
          </a:p>
        </p:txBody>
      </p:sp>
      <p:sp>
        <p:nvSpPr>
          <p:cNvPr id="8560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560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31D0D1B8-92D4-45C3-B577-98CD8DCA0B2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5129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476375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</a:t>
            </a:r>
            <a:r>
              <a:rPr lang="de-DE" altLang="de-DE" sz="1600" smtClean="0"/>
              <a:t>Vorbereitung</a:t>
            </a:r>
          </a:p>
          <a:p>
            <a:pPr eaLnBrk="1" hangingPunct="1">
              <a:defRPr/>
            </a:pPr>
            <a:r>
              <a:rPr lang="de-DE" altLang="de-DE" sz="1600" smtClean="0"/>
              <a:t>	des Abiturs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5131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5132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39" r:id="rId1"/>
    <p:sldLayoutId id="2147485740" r:id="rId2"/>
    <p:sldLayoutId id="2147485741" r:id="rId3"/>
    <p:sldLayoutId id="2147485742" r:id="rId4"/>
    <p:sldLayoutId id="2147485743" r:id="rId5"/>
    <p:sldLayoutId id="2147485744" r:id="rId6"/>
    <p:sldLayoutId id="2147485745" r:id="rId7"/>
    <p:sldLayoutId id="2147485746" r:id="rId8"/>
    <p:sldLayoutId id="2147485747" r:id="rId9"/>
    <p:sldLayoutId id="2147485748" r:id="rId10"/>
    <p:sldLayoutId id="2147485749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601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601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01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CEB9306-CB62-4285-9663-68BA4D3727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153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6155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156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16" r:id="rId1"/>
    <p:sldLayoutId id="2147485617" r:id="rId2"/>
    <p:sldLayoutId id="2147485618" r:id="rId3"/>
    <p:sldLayoutId id="2147485619" r:id="rId4"/>
    <p:sldLayoutId id="2147485620" r:id="rId5"/>
    <p:sldLayoutId id="2147485621" r:id="rId6"/>
    <p:sldLayoutId id="2147485622" r:id="rId7"/>
    <p:sldLayoutId id="2147485623" r:id="rId8"/>
    <p:sldLayoutId id="2147485624" r:id="rId9"/>
    <p:sldLayoutId id="2147485625" r:id="rId10"/>
    <p:sldLayoutId id="2147485626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Bild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6938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09 </a:t>
            </a:r>
          </a:p>
        </p:txBody>
      </p:sp>
      <p:sp>
        <p:nvSpPr>
          <p:cNvPr id="86938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693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D9126AC8-83B2-4A64-8D19-51B64E79403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7177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  <a:p>
            <a:pPr eaLnBrk="1" hangingPunct="1">
              <a:defRPr/>
            </a:pPr>
            <a:endParaRPr lang="de-DE" altLang="de-DE" sz="2000" smtClean="0">
              <a:solidFill>
                <a:schemeClr val="bg2"/>
              </a:solidFill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7179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80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27" r:id="rId1"/>
    <p:sldLayoutId id="2147485628" r:id="rId2"/>
    <p:sldLayoutId id="2147485629" r:id="rId3"/>
    <p:sldLayoutId id="2147485630" r:id="rId4"/>
    <p:sldLayoutId id="2147485631" r:id="rId5"/>
    <p:sldLayoutId id="2147485632" r:id="rId6"/>
    <p:sldLayoutId id="2147485633" r:id="rId7"/>
    <p:sldLayoutId id="2147485634" r:id="rId8"/>
    <p:sldLayoutId id="2147485635" r:id="rId9"/>
    <p:sldLayoutId id="2147485636" r:id="rId10"/>
    <p:sldLayoutId id="2147485637" r:id="rId11"/>
    <p:sldLayoutId id="2147485638" r:id="rId12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d1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847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8847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847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ECDB2E3-3A48-4AC5-89F9-70C795EEA5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8201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praktikum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Klassenfahrt</a:t>
            </a:r>
          </a:p>
        </p:txBody>
      </p:sp>
      <p:sp>
        <p:nvSpPr>
          <p:cNvPr id="6154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8203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4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50" r:id="rId1"/>
    <p:sldLayoutId id="2147485751" r:id="rId2"/>
    <p:sldLayoutId id="2147485752" r:id="rId3"/>
    <p:sldLayoutId id="2147485753" r:id="rId4"/>
    <p:sldLayoutId id="2147485754" r:id="rId5"/>
    <p:sldLayoutId id="2147485755" r:id="rId6"/>
    <p:sldLayoutId id="2147485756" r:id="rId7"/>
    <p:sldLayoutId id="2147485757" r:id="rId8"/>
    <p:sldLayoutId id="2147485758" r:id="rId9"/>
    <p:sldLayoutId id="2147485759" r:id="rId10"/>
    <p:sldLayoutId id="2147485760" r:id="rId11"/>
    <p:sldLayoutId id="2147485761" r:id="rId12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Bild1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AutoShape 3"/>
          <p:cNvSpPr>
            <a:spLocks noChangeArrowheads="1"/>
          </p:cNvSpPr>
          <p:nvPr userDrawn="1"/>
        </p:nvSpPr>
        <p:spPr bwMode="auto">
          <a:xfrm>
            <a:off x="0" y="836613"/>
            <a:ext cx="9144000" cy="7651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de-DE" altLang="de-DE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692275" y="765175"/>
            <a:ext cx="72913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smtClean="0"/>
          </a:p>
        </p:txBody>
      </p:sp>
      <p:sp>
        <p:nvSpPr>
          <p:cNvPr id="8775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331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de-DE"/>
              <a:t>August 2012 </a:t>
            </a:r>
          </a:p>
        </p:txBody>
      </p:sp>
      <p:sp>
        <p:nvSpPr>
          <p:cNvPr id="8775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775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6A42DE7-4C2A-48E0-B82F-012E226D8FD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1484313"/>
            <a:ext cx="7283450" cy="468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9225" name="AutoShape 9"/>
          <p:cNvSpPr>
            <a:spLocks noChangeArrowheads="1"/>
          </p:cNvSpPr>
          <p:nvPr userDrawn="1"/>
        </p:nvSpPr>
        <p:spPr bwMode="auto">
          <a:xfrm>
            <a:off x="0" y="981075"/>
            <a:ext cx="1547813" cy="5184775"/>
          </a:xfrm>
          <a:prstGeom prst="flowChartProcess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76213" algn="l"/>
              </a:tabLs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Neues</a:t>
            </a:r>
            <a:r>
              <a:rPr lang="de-DE" altLang="de-DE" sz="1600" b="1" smtClean="0"/>
              <a:t> 	</a:t>
            </a:r>
            <a:endParaRPr lang="de-DE" altLang="de-DE" sz="1600" b="1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Vorbereitung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des Abiturs</a:t>
            </a:r>
            <a:endParaRPr lang="de-DE" altLang="de-DE" sz="1600" b="1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KA und GL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Besondere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Lernleistung</a:t>
            </a:r>
          </a:p>
          <a:p>
            <a:pPr eaLnBrk="1" hangingPunct="1">
              <a:defRPr/>
            </a:pPr>
            <a:endParaRPr lang="de-DE" altLang="de-DE" sz="1600" smtClean="0">
              <a:solidFill>
                <a:schemeClr val="bg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e-DE" altLang="de-DE" sz="1600" b="1" smtClean="0">
                <a:solidFill>
                  <a:schemeClr val="bg2"/>
                </a:solidFill>
              </a:rPr>
              <a:t> Bekanntes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Stundenplan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Entschuldigung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Täuschungs-</a:t>
            </a:r>
          </a:p>
          <a:p>
            <a:pPr eaLnBrk="1" hangingPunct="1"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	erlass</a:t>
            </a:r>
            <a:endParaRPr lang="de-DE" altLang="de-DE" sz="1600" smtClean="0"/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/>
              <a:t> 	Wirtschafts-</a:t>
            </a:r>
          </a:p>
          <a:p>
            <a:pPr eaLnBrk="1" hangingPunct="1">
              <a:defRPr/>
            </a:pPr>
            <a:r>
              <a:rPr lang="de-DE" altLang="de-DE" sz="1600" smtClean="0"/>
              <a:t>	praktikum</a:t>
            </a:r>
          </a:p>
          <a:p>
            <a:pPr eaLnBrk="1" hangingPunct="1">
              <a:buFontTx/>
              <a:buChar char="•"/>
              <a:defRPr/>
            </a:pPr>
            <a:r>
              <a:rPr lang="de-DE" altLang="de-DE" sz="1600" smtClean="0">
                <a:solidFill>
                  <a:schemeClr val="bg2"/>
                </a:solidFill>
              </a:rPr>
              <a:t> 	Klassenfahrt</a:t>
            </a:r>
          </a:p>
        </p:txBody>
      </p:sp>
      <p:sp>
        <p:nvSpPr>
          <p:cNvPr id="7178" name="Text Box 10"/>
          <p:cNvSpPr txBox="1">
            <a:spLocks noChangeArrowheads="1"/>
          </p:cNvSpPr>
          <p:nvPr userDrawn="1"/>
        </p:nvSpPr>
        <p:spPr bwMode="auto">
          <a:xfrm>
            <a:off x="4427538" y="115888"/>
            <a:ext cx="414972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de-DE" sz="2000" dirty="0" smtClean="0"/>
              <a:t>Informationen zur Qualifikationsphase</a:t>
            </a:r>
          </a:p>
        </p:txBody>
      </p:sp>
      <p:sp>
        <p:nvSpPr>
          <p:cNvPr id="9227" name="Line 11"/>
          <p:cNvSpPr>
            <a:spLocks noChangeShapeType="1"/>
          </p:cNvSpPr>
          <p:nvPr userDrawn="1"/>
        </p:nvSpPr>
        <p:spPr bwMode="auto">
          <a:xfrm>
            <a:off x="1619250" y="765175"/>
            <a:ext cx="0" cy="5400675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9228" name="Line 12"/>
          <p:cNvSpPr>
            <a:spLocks noChangeShapeType="1"/>
          </p:cNvSpPr>
          <p:nvPr userDrawn="1"/>
        </p:nvSpPr>
        <p:spPr bwMode="auto">
          <a:xfrm>
            <a:off x="0" y="620713"/>
            <a:ext cx="9144000" cy="1587"/>
          </a:xfrm>
          <a:prstGeom prst="line">
            <a:avLst/>
          </a:prstGeom>
          <a:noFill/>
          <a:ln w="12600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2" r:id="rId1"/>
    <p:sldLayoutId id="2147485763" r:id="rId2"/>
    <p:sldLayoutId id="2147485764" r:id="rId3"/>
    <p:sldLayoutId id="2147485765" r:id="rId4"/>
    <p:sldLayoutId id="2147485766" r:id="rId5"/>
    <p:sldLayoutId id="2147485767" r:id="rId6"/>
    <p:sldLayoutId id="2147485768" r:id="rId7"/>
    <p:sldLayoutId id="2147485769" r:id="rId8"/>
    <p:sldLayoutId id="2147485770" r:id="rId9"/>
    <p:sldLayoutId id="2147485771" r:id="rId10"/>
    <p:sldLayoutId id="2147485772" r:id="rId11"/>
  </p:sldLayoutIdLst>
  <p:transition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5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4866" name="Picture 2" descr="schule7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4284663" y="0"/>
            <a:ext cx="257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4427538" y="115888"/>
            <a:ext cx="2592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4284663" y="188913"/>
            <a:ext cx="2592387" cy="360362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de-DE" altLang="de-DE" sz="2400">
              <a:latin typeface="Times New Roman" pitchFamily="18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92D050"/>
                </a:solidFill>
              </a:rPr>
              <a:t>Herzlich Willkommen!</a:t>
            </a:r>
            <a:endParaRPr lang="de-DE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Foliennummernplatzhalt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fld id="{3AE25708-F467-41D8-AC1C-898F80ADB816}" type="slidenum">
              <a:rPr lang="de-DE" altLang="de-DE" sz="1400" smtClean="0">
                <a:solidFill>
                  <a:schemeClr val="tx2"/>
                </a:solidFill>
                <a:latin typeface="Arial" charset="0"/>
                <a:cs typeface="Arial" charset="0"/>
              </a:rPr>
              <a:pPr eaLnBrk="1" hangingPunct="1">
                <a:buClrTx/>
                <a:buFontTx/>
                <a:buNone/>
              </a:pPr>
              <a:t>10</a:t>
            </a:fld>
            <a:endParaRPr lang="de-DE" altLang="de-DE" sz="140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8724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578842"/>
            <a:ext cx="7543800" cy="755997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sz="3600" u="sng" dirty="0">
                <a:solidFill>
                  <a:schemeClr val="tx2"/>
                </a:solidFill>
                <a:latin typeface="+mn-lt"/>
                <a:ea typeface="+mn-ea"/>
                <a:cs typeface="Arial" charset="0"/>
              </a:rPr>
              <a:t>Wirtschaftspraktikum im 11. Jahrgang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0417" y="1628775"/>
            <a:ext cx="7798946" cy="1368177"/>
          </a:xfrm>
        </p:spPr>
        <p:txBody>
          <a:bodyPr/>
          <a:lstStyle/>
          <a:p>
            <a:pPr eaLnBrk="1" hangingPunct="1">
              <a:tabLst>
                <a:tab pos="539750" algn="l"/>
              </a:tabLst>
            </a:pPr>
            <a:r>
              <a:rPr lang="de-DE" altLang="de-DE" dirty="0" smtClean="0"/>
              <a:t> 	24. Januar – 4. Februar 2022</a:t>
            </a:r>
          </a:p>
          <a:p>
            <a:pPr eaLnBrk="1" hangingPunct="1">
              <a:tabLst>
                <a:tab pos="539750" algn="l"/>
              </a:tabLst>
            </a:pPr>
            <a:r>
              <a:rPr lang="de-DE" altLang="de-DE" dirty="0" smtClean="0"/>
              <a:t> Einzelheiten zur inhaltlichen Gestaltung  und zur Auswertung bei den </a:t>
            </a:r>
            <a:r>
              <a:rPr lang="de-DE" altLang="de-DE" dirty="0" err="1" smtClean="0"/>
              <a:t>Wipo</a:t>
            </a:r>
            <a:r>
              <a:rPr lang="de-DE" altLang="de-DE" dirty="0" smtClean="0"/>
              <a:t>-Fachlehrkräften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Foliennummernplatzhalt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fld id="{FE15FE7E-22C5-4AB9-9223-E804AAC72658}" type="slidenum">
              <a:rPr lang="de-DE" altLang="de-DE" sz="1400" smtClean="0">
                <a:solidFill>
                  <a:schemeClr val="tx2"/>
                </a:solidFill>
                <a:latin typeface="Arial" charset="0"/>
                <a:cs typeface="Arial" charset="0"/>
              </a:rPr>
              <a:pPr eaLnBrk="1" hangingPunct="1">
                <a:buClrTx/>
                <a:buFontTx/>
                <a:buNone/>
              </a:pPr>
              <a:t>11</a:t>
            </a:fld>
            <a:endParaRPr lang="de-DE" altLang="de-DE" sz="140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883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584194"/>
            <a:ext cx="7292975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sz="4000" b="1" dirty="0" smtClean="0">
                <a:solidFill>
                  <a:srgbClr val="FF0000"/>
                </a:solidFill>
              </a:rPr>
              <a:t>Klassenfahrt</a:t>
            </a:r>
          </a:p>
        </p:txBody>
      </p:sp>
      <p:sp>
        <p:nvSpPr>
          <p:cNvPr id="8837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576" y="1464593"/>
            <a:ext cx="7272337" cy="4681538"/>
          </a:xfrm>
        </p:spPr>
        <p:txBody>
          <a:bodyPr/>
          <a:lstStyle/>
          <a:p>
            <a:pPr marL="9525" indent="0" eaLnBrk="1" hangingPunct="1">
              <a:buClr>
                <a:srgbClr val="FF0000"/>
              </a:buClr>
              <a:buNone/>
            </a:pPr>
            <a:r>
              <a:rPr lang="de-DE" altLang="de-DE" sz="2400" dirty="0" smtClean="0"/>
              <a:t>Die Planungen können losgehen…</a:t>
            </a:r>
          </a:p>
          <a:p>
            <a:pPr marL="9525" indent="0" eaLnBrk="1" hangingPunct="1">
              <a:buClr>
                <a:srgbClr val="FF0000"/>
              </a:buClr>
              <a:buNone/>
            </a:pPr>
            <a:r>
              <a:rPr lang="de-DE" altLang="de-DE" sz="2400" dirty="0" smtClean="0"/>
              <a:t>Zeitraum: September 2022</a:t>
            </a:r>
          </a:p>
        </p:txBody>
      </p:sp>
      <p:sp>
        <p:nvSpPr>
          <p:cNvPr id="883720" name="Text Box 8"/>
          <p:cNvSpPr txBox="1">
            <a:spLocks noChangeArrowheads="1"/>
          </p:cNvSpPr>
          <p:nvPr/>
        </p:nvSpPr>
        <p:spPr bwMode="auto">
          <a:xfrm>
            <a:off x="4495800" y="4508500"/>
            <a:ext cx="457676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b="1" i="1">
                <a:solidFill>
                  <a:schemeClr val="bg1"/>
                </a:solidFill>
              </a:rPr>
              <a:t>In diesem Sinne 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de-DE" altLang="de-DE" b="1" i="1">
                <a:solidFill>
                  <a:schemeClr val="bg1"/>
                </a:solidFill>
              </a:rPr>
              <a:t> 	erfolgreiche Arbeit</a:t>
            </a: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954283"/>
            <a:ext cx="4215077" cy="279477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83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3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37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06D1D1-FA80-4842-BCE5-9C6397DE4C4F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625965" y="620589"/>
            <a:ext cx="7291388" cy="6096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Blick in die Zukunft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4294967295"/>
          </p:nvPr>
        </p:nvSpPr>
        <p:spPr>
          <a:xfrm>
            <a:off x="656697" y="1700808"/>
            <a:ext cx="6553200" cy="187220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Zuschauen beim mündlichen Abitur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Wahl der Prüfungsfächer zu Beginn der 12. Klasse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 smtClean="0"/>
              <a:t>Sprechzeiten </a:t>
            </a:r>
            <a:r>
              <a:rPr lang="de-DE" dirty="0" err="1" smtClean="0"/>
              <a:t>Sm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862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fld id="{30881EFA-6077-4884-BDF4-27B04A2EFCA6}" type="slidenum">
              <a:rPr lang="de-DE" altLang="de-DE" sz="1400" smtClean="0">
                <a:solidFill>
                  <a:schemeClr val="tx2"/>
                </a:solidFill>
                <a:latin typeface="Arial" charset="0"/>
                <a:cs typeface="Arial" charset="0"/>
              </a:rPr>
              <a:pPr eaLnBrk="1" hangingPunct="1">
                <a:buClrTx/>
                <a:buFontTx/>
                <a:buNone/>
              </a:pPr>
              <a:t>2</a:t>
            </a:fld>
            <a:endParaRPr lang="de-DE" altLang="de-DE" sz="140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3568" y="836712"/>
            <a:ext cx="67691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3600" u="sng" dirty="0" smtClean="0">
                <a:latin typeface="+mn-lt"/>
              </a:rPr>
              <a:t>Klassen </a:t>
            </a:r>
            <a:r>
              <a:rPr lang="de-DE" altLang="de-DE" sz="3600" u="sng" dirty="0">
                <a:latin typeface="+mn-lt"/>
              </a:rPr>
              <a:t>und Räume</a:t>
            </a:r>
          </a:p>
        </p:txBody>
      </p:sp>
      <p:sp>
        <p:nvSpPr>
          <p:cNvPr id="61446" name="Textfeld 3"/>
          <p:cNvSpPr txBox="1">
            <a:spLocks noChangeArrowheads="1"/>
          </p:cNvSpPr>
          <p:nvPr/>
        </p:nvSpPr>
        <p:spPr bwMode="auto">
          <a:xfrm>
            <a:off x="1259632" y="2060848"/>
            <a:ext cx="6497835" cy="220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895350" algn="l"/>
                <a:tab pos="313848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895350" algn="l"/>
                <a:tab pos="313848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895350" algn="l"/>
                <a:tab pos="31384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895350" algn="l"/>
                <a:tab pos="31384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895350" algn="l"/>
                <a:tab pos="31384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895350" algn="l"/>
                <a:tab pos="31384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895350" algn="l"/>
                <a:tab pos="31384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895350" algn="l"/>
                <a:tab pos="31384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895350" algn="l"/>
                <a:tab pos="31384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50000"/>
              </a:lnSpc>
              <a:buClrTx/>
              <a:buFontTx/>
              <a:buNone/>
            </a:pPr>
            <a:r>
              <a:rPr lang="de-DE" altLang="de-DE" sz="2800" dirty="0" smtClean="0"/>
              <a:t>11cd: </a:t>
            </a:r>
            <a:r>
              <a:rPr lang="de-DE" altLang="de-DE" sz="2800" dirty="0" smtClean="0"/>
              <a:t>18  </a:t>
            </a:r>
            <a:r>
              <a:rPr lang="de-DE" altLang="de-DE" sz="2800" dirty="0" smtClean="0"/>
              <a:t>Schüler/innen</a:t>
            </a:r>
            <a:r>
              <a:rPr lang="de-DE" altLang="de-DE" sz="2800" dirty="0"/>
              <a:t> </a:t>
            </a:r>
            <a:r>
              <a:rPr lang="de-DE" altLang="de-DE" sz="2800" dirty="0" smtClean="0"/>
              <a:t>Raum   N3a</a:t>
            </a:r>
            <a:endParaRPr lang="de-DE" altLang="de-DE" sz="2800" dirty="0"/>
          </a:p>
          <a:p>
            <a:pPr eaLnBrk="1" hangingPunct="1">
              <a:lnSpc>
                <a:spcPct val="150000"/>
              </a:lnSpc>
              <a:buClrTx/>
              <a:buFontTx/>
              <a:buNone/>
            </a:pPr>
            <a:r>
              <a:rPr lang="de-DE" altLang="de-DE" sz="2800" dirty="0" smtClean="0"/>
              <a:t>11e:  22  Schüler/innen Raum  N1</a:t>
            </a:r>
            <a:endParaRPr lang="de-DE" altLang="de-DE" sz="2800" dirty="0"/>
          </a:p>
          <a:p>
            <a:pPr eaLnBrk="1" hangingPunct="1">
              <a:lnSpc>
                <a:spcPct val="150000"/>
              </a:lnSpc>
              <a:buClrTx/>
              <a:buFontTx/>
              <a:buNone/>
            </a:pPr>
            <a:r>
              <a:rPr lang="de-DE" altLang="de-DE" sz="2800" dirty="0" smtClean="0"/>
              <a:t>11bgf: </a:t>
            </a:r>
            <a:r>
              <a:rPr lang="de-DE" altLang="de-DE" sz="2800" dirty="0" smtClean="0"/>
              <a:t>23 </a:t>
            </a:r>
            <a:r>
              <a:rPr lang="de-DE" altLang="de-DE" sz="2800" dirty="0" smtClean="0"/>
              <a:t>Schüler/innen Raum  N4</a:t>
            </a:r>
            <a:endParaRPr lang="de-DE" altLang="de-D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Foliennummernplatzhalter 7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fld id="{2DCC0414-80BA-4008-8DDB-95072C70CB55}" type="slidenum">
              <a:rPr lang="de-DE" altLang="de-DE" sz="1400" smtClean="0">
                <a:solidFill>
                  <a:schemeClr val="tx2"/>
                </a:solidFill>
                <a:latin typeface="Arial" charset="0"/>
                <a:cs typeface="Arial" charset="0"/>
              </a:rPr>
              <a:pPr eaLnBrk="1" hangingPunct="1">
                <a:buClrTx/>
                <a:buFontTx/>
                <a:buNone/>
              </a:pPr>
              <a:t>3</a:t>
            </a:fld>
            <a:endParaRPr lang="de-DE" altLang="de-DE" sz="140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8335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74145" y="502835"/>
            <a:ext cx="7291387" cy="609600"/>
          </a:xfrm>
          <a:noFill/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de-DE" altLang="de-DE" sz="3600" u="sng" dirty="0">
                <a:solidFill>
                  <a:schemeClr val="tx2"/>
                </a:solidFill>
                <a:latin typeface="+mn-lt"/>
                <a:ea typeface="+mn-ea"/>
                <a:cs typeface="Arial" charset="0"/>
              </a:rPr>
              <a:t>Welche Kurse werden eingebracht?</a:t>
            </a:r>
          </a:p>
        </p:txBody>
      </p:sp>
      <p:sp>
        <p:nvSpPr>
          <p:cNvPr id="833541" name="Text Box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3568" y="1415848"/>
            <a:ext cx="7056437" cy="4681538"/>
          </a:xfrm>
          <a:noFill/>
        </p:spPr>
        <p:txBody>
          <a:bodyPr>
            <a:normAutofit lnSpcReduction="10000"/>
          </a:bodyPr>
          <a:lstStyle/>
          <a:p>
            <a:pPr marL="365125" indent="-365125" eaLnBrk="1" hangingPunct="1">
              <a:lnSpc>
                <a:spcPct val="90000"/>
              </a:lnSpc>
            </a:pPr>
            <a:endParaRPr lang="de-DE" altLang="de-DE" sz="2000" dirty="0" smtClean="0"/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Alle Kurse aus den </a:t>
            </a:r>
            <a:r>
              <a:rPr lang="de-DE" altLang="de-DE" sz="2000" b="1" dirty="0" smtClean="0"/>
              <a:t>Prüfungsfächern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Alle Kurse des dritten </a:t>
            </a:r>
            <a:r>
              <a:rPr lang="de-DE" altLang="de-DE" sz="2000" b="1" dirty="0" smtClean="0"/>
              <a:t>Kernfachs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Vier Ergebnisse aus den </a:t>
            </a:r>
            <a:r>
              <a:rPr lang="de-DE" altLang="de-DE" sz="2000" b="1" dirty="0" smtClean="0"/>
              <a:t>Naturwissenschaften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Vier Ergebnisse aus den </a:t>
            </a:r>
            <a:r>
              <a:rPr lang="de-DE" altLang="de-DE" sz="2000" b="1" dirty="0" smtClean="0"/>
              <a:t>Profil ergänzenden Fächern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Ein Ergebnis aus dem </a:t>
            </a:r>
            <a:r>
              <a:rPr lang="de-DE" altLang="de-DE" sz="2000" b="1" dirty="0" smtClean="0"/>
              <a:t>ästhetischen Bereich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Zwei Ergebnisse des Fachs </a:t>
            </a:r>
            <a:r>
              <a:rPr lang="de-DE" altLang="de-DE" sz="2000" b="1" dirty="0" smtClean="0"/>
              <a:t>Geschichte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Zwei Ergebnisse aus der Fächergruppe </a:t>
            </a:r>
            <a:r>
              <a:rPr lang="de-DE" altLang="de-DE" sz="2000" b="1" dirty="0" smtClean="0"/>
              <a:t>Geographie und </a:t>
            </a:r>
            <a:r>
              <a:rPr lang="de-DE" altLang="de-DE" sz="2000" b="1" dirty="0" err="1" smtClean="0"/>
              <a:t>Wipo</a:t>
            </a:r>
            <a:endParaRPr lang="de-DE" altLang="de-DE" sz="2000" b="1" dirty="0" smtClean="0"/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Zwei Ergebnisse aus den Fächern </a:t>
            </a:r>
            <a:r>
              <a:rPr lang="de-DE" altLang="de-DE" sz="2000" b="1" dirty="0" smtClean="0"/>
              <a:t>Religion</a:t>
            </a:r>
            <a:r>
              <a:rPr lang="de-DE" altLang="de-DE" sz="2000" dirty="0" smtClean="0"/>
              <a:t> oder </a:t>
            </a:r>
            <a:r>
              <a:rPr lang="de-DE" altLang="de-DE" sz="2000" b="1" dirty="0" smtClean="0"/>
              <a:t>Philosophie</a:t>
            </a:r>
          </a:p>
          <a:p>
            <a:pPr marL="365125" indent="-365125" eaLnBrk="1" hangingPunct="1">
              <a:lnSpc>
                <a:spcPct val="90000"/>
              </a:lnSpc>
            </a:pPr>
            <a:r>
              <a:rPr lang="de-DE" altLang="de-DE" sz="2000" dirty="0" smtClean="0"/>
              <a:t>Weitere Ergebnisse, so dass insgesamt 36 Kurse eingebracht werden</a:t>
            </a:r>
          </a:p>
          <a:p>
            <a:pPr marL="365125" indent="-365125" eaLnBrk="1" hangingPunct="1">
              <a:lnSpc>
                <a:spcPct val="90000"/>
              </a:lnSpc>
            </a:pPr>
            <a:endParaRPr lang="de-DE" altLang="de-DE" sz="2000" dirty="0" smtClean="0"/>
          </a:p>
          <a:p>
            <a:pPr marL="365125" indent="-365125" eaLnBrk="1" hangingPunct="1">
              <a:lnSpc>
                <a:spcPct val="90000"/>
              </a:lnSpc>
              <a:spcBef>
                <a:spcPct val="50000"/>
              </a:spcBef>
              <a:buClr>
                <a:srgbClr val="008000"/>
              </a:buClr>
              <a:buFontTx/>
              <a:buChar char="ü"/>
            </a:pPr>
            <a:endParaRPr lang="de-DE" altLang="de-DE" sz="12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Foliennummernplatzhalt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fld id="{DAE8D704-F504-4BE4-83C7-FC9B82B3EB68}" type="slidenum">
              <a:rPr lang="de-DE" altLang="de-DE" sz="1400" smtClean="0">
                <a:solidFill>
                  <a:schemeClr val="tx2"/>
                </a:solidFill>
                <a:latin typeface="Arial" charset="0"/>
                <a:cs typeface="Arial" charset="0"/>
              </a:rPr>
              <a:pPr eaLnBrk="1" hangingPunct="1">
                <a:buClrTx/>
                <a:buFontTx/>
                <a:buNone/>
              </a:pPr>
              <a:t>4</a:t>
            </a:fld>
            <a:endParaRPr lang="de-DE" altLang="de-DE" sz="140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8386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332656"/>
            <a:ext cx="7543800" cy="938783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</a:pPr>
            <a:r>
              <a:rPr lang="de-DE" altLang="de-DE" sz="3600" u="sng" dirty="0">
                <a:solidFill>
                  <a:schemeClr val="tx2"/>
                </a:solidFill>
                <a:latin typeface="+mn-lt"/>
                <a:ea typeface="+mn-ea"/>
                <a:cs typeface="Arial" charset="0"/>
              </a:rPr>
              <a:t>Leistungsbewertung</a:t>
            </a:r>
          </a:p>
        </p:txBody>
      </p:sp>
      <p:sp>
        <p:nvSpPr>
          <p:cNvPr id="8386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1559471"/>
            <a:ext cx="6911975" cy="2160587"/>
          </a:xfrm>
        </p:spPr>
        <p:txBody>
          <a:bodyPr/>
          <a:lstStyle/>
          <a:p>
            <a:pPr eaLnBrk="1" hangingPunct="1"/>
            <a:r>
              <a:rPr lang="de-DE" altLang="de-DE" sz="2800" dirty="0" smtClean="0"/>
              <a:t>Klassenarbeiten</a:t>
            </a:r>
          </a:p>
          <a:p>
            <a:pPr eaLnBrk="1" hangingPunct="1"/>
            <a:r>
              <a:rPr lang="de-DE" altLang="de-DE" sz="2800" dirty="0" smtClean="0"/>
              <a:t>Gleichwertige Leistungen</a:t>
            </a:r>
          </a:p>
          <a:p>
            <a:pPr eaLnBrk="1" hangingPunct="1"/>
            <a:r>
              <a:rPr lang="de-DE" altLang="de-DE" sz="2800" dirty="0" smtClean="0"/>
              <a:t>Unterrichtsbeiträge</a:t>
            </a:r>
          </a:p>
        </p:txBody>
      </p:sp>
      <p:sp>
        <p:nvSpPr>
          <p:cNvPr id="838660" name="Text Box 4"/>
          <p:cNvSpPr txBox="1">
            <a:spLocks noChangeArrowheads="1"/>
          </p:cNvSpPr>
          <p:nvPr/>
        </p:nvSpPr>
        <p:spPr bwMode="auto">
          <a:xfrm>
            <a:off x="708370" y="3715990"/>
            <a:ext cx="6696075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91440" indent="-91440"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de-DE" altLang="de-D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Problem: Terminplanung</a:t>
            </a:r>
          </a:p>
        </p:txBody>
      </p:sp>
      <p:sp>
        <p:nvSpPr>
          <p:cNvPr id="838661" name="Text Box 5"/>
          <p:cNvSpPr txBox="1">
            <a:spLocks noChangeArrowheads="1"/>
          </p:cNvSpPr>
          <p:nvPr/>
        </p:nvSpPr>
        <p:spPr bwMode="auto">
          <a:xfrm>
            <a:off x="693062" y="4826522"/>
            <a:ext cx="7272337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91440" indent="-91440"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</a:pPr>
            <a:r>
              <a:rPr lang="de-DE" altLang="de-D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Planung, Kommunikation, Kooperation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Foliennummernplatzhalt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fld id="{750F7DFE-7AF0-4CE0-9D10-3DB014A232C0}" type="slidenum">
              <a:rPr lang="de-DE" altLang="de-DE" sz="1400" smtClean="0">
                <a:solidFill>
                  <a:schemeClr val="tx2"/>
                </a:solidFill>
                <a:latin typeface="Arial" charset="0"/>
                <a:cs typeface="Arial" charset="0"/>
              </a:rPr>
              <a:pPr eaLnBrk="1" hangingPunct="1">
                <a:buClrTx/>
                <a:buFontTx/>
                <a:buNone/>
              </a:pPr>
              <a:t>5</a:t>
            </a:fld>
            <a:endParaRPr lang="de-DE" altLang="de-DE" sz="140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851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1" y="378536"/>
            <a:ext cx="7543800" cy="755997"/>
          </a:xfrm>
        </p:spPr>
        <p:txBody>
          <a:bodyPr>
            <a:normAutofit/>
          </a:bodyPr>
          <a:lstStyle/>
          <a:p>
            <a:pPr eaLnBrk="1" hangingPunct="1"/>
            <a:r>
              <a:rPr lang="de-DE" altLang="de-DE" sz="3600" u="sng" dirty="0">
                <a:solidFill>
                  <a:schemeClr val="tx2"/>
                </a:solidFill>
                <a:latin typeface="+mn-lt"/>
                <a:ea typeface="+mn-ea"/>
                <a:cs typeface="Arial" charset="0"/>
              </a:rPr>
              <a:t>Besondere Lernleistung (OAPVO § 18)</a:t>
            </a:r>
          </a:p>
        </p:txBody>
      </p:sp>
      <p:sp>
        <p:nvSpPr>
          <p:cNvPr id="8519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75283" y="1456391"/>
            <a:ext cx="7272337" cy="4681537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defRPr/>
            </a:pPr>
            <a:r>
              <a:rPr lang="de-DE" sz="2400" dirty="0" smtClean="0"/>
              <a:t> „Jahresarbeit“ oder Wettbewerbsbeitrag</a:t>
            </a:r>
          </a:p>
          <a:p>
            <a:pPr eaLnBrk="1" hangingPunct="1">
              <a:buClr>
                <a:srgbClr val="FF0000"/>
              </a:buClr>
              <a:defRPr/>
            </a:pPr>
            <a:r>
              <a:rPr lang="de-DE" sz="2400" dirty="0" smtClean="0"/>
              <a:t> in Absprache mit einer Fachlehrkraft</a:t>
            </a:r>
          </a:p>
          <a:p>
            <a:pPr eaLnBrk="1" hangingPunct="1">
              <a:buClr>
                <a:srgbClr val="FF0000"/>
              </a:buClr>
              <a:defRPr/>
            </a:pPr>
            <a:r>
              <a:rPr lang="de-DE" sz="2400" dirty="0" smtClean="0"/>
              <a:t> 20 - 30 Seiten Dokumentation</a:t>
            </a:r>
          </a:p>
          <a:p>
            <a:pPr eaLnBrk="1" hangingPunct="1">
              <a:buClr>
                <a:srgbClr val="FF0000"/>
              </a:buClr>
              <a:defRPr/>
            </a:pPr>
            <a:r>
              <a:rPr lang="de-DE" sz="2400" dirty="0" smtClean="0"/>
              <a:t> Kolloquium: 30 Minuten</a:t>
            </a:r>
          </a:p>
          <a:p>
            <a:pPr eaLnBrk="1" hangingPunct="1">
              <a:buClr>
                <a:srgbClr val="FF0000"/>
              </a:buClr>
              <a:defRPr/>
            </a:pPr>
            <a:r>
              <a:rPr lang="de-DE" sz="2400" dirty="0" smtClean="0"/>
              <a:t> Bewertung durch einen Fachausschuss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None/>
              <a:defRPr/>
            </a:pPr>
            <a:endParaRPr lang="de-DE" sz="2400" dirty="0" smtClean="0"/>
          </a:p>
          <a:p>
            <a:pPr marL="0" indent="0" eaLnBrk="1" hangingPunct="1">
              <a:buClr>
                <a:srgbClr val="FF0000"/>
              </a:buClr>
              <a:buNone/>
              <a:defRPr/>
            </a:pPr>
            <a:r>
              <a:rPr lang="de-DE" sz="2400" dirty="0"/>
              <a:t>K</a:t>
            </a:r>
            <a:r>
              <a:rPr lang="de-DE" sz="2400" dirty="0" smtClean="0"/>
              <a:t>ann in Block I oder II eingebracht werden.</a:t>
            </a:r>
            <a:endParaRPr lang="de-DE" sz="2400" b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Foliennummernplatzhalter 6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</p:spPr>
        <p:txBody>
          <a:bodyPr/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fld id="{ECFC0A4E-032E-4FDB-8F24-33FD03777743}" type="slidenum">
              <a:rPr lang="de-DE" altLang="de-DE" sz="1400" smtClean="0">
                <a:solidFill>
                  <a:schemeClr val="tx2"/>
                </a:solidFill>
                <a:latin typeface="Arial" charset="0"/>
                <a:cs typeface="Arial" charset="0"/>
              </a:rPr>
              <a:pPr eaLnBrk="1" hangingPunct="1">
                <a:buClrTx/>
                <a:buFontTx/>
                <a:buNone/>
              </a:pPr>
              <a:t>6</a:t>
            </a:fld>
            <a:endParaRPr lang="de-DE" altLang="de-DE" sz="140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859143" name="Object 7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832822886"/>
              </p:ext>
            </p:extLst>
          </p:nvPr>
        </p:nvGraphicFramePr>
        <p:xfrm>
          <a:off x="611560" y="25778"/>
          <a:ext cx="4248150" cy="300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49" name="Acrobat Document" r:id="rId3" imgW="8020050" imgH="5667375" progId="AcroExch.Document.7">
                  <p:embed/>
                </p:oleObj>
              </mc:Choice>
              <mc:Fallback>
                <p:oleObj name="Acrobat Document" r:id="rId3" imgW="8020050" imgH="5667375" progId="AcroExch.Document.7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5778"/>
                        <a:ext cx="4248150" cy="300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9146" name="Text Box 10"/>
          <p:cNvSpPr txBox="1">
            <a:spLocks noChangeArrowheads="1"/>
          </p:cNvSpPr>
          <p:nvPr/>
        </p:nvSpPr>
        <p:spPr bwMode="auto">
          <a:xfrm>
            <a:off x="1907704" y="3027740"/>
            <a:ext cx="613589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buClr>
                <a:srgbClr val="A50021"/>
              </a:buClr>
              <a:buFont typeface="Wingdings" pitchFamily="2" charset="2"/>
              <a:buChar char="Ø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009900"/>
              </a:buClr>
            </a:pPr>
            <a:r>
              <a:rPr lang="de-DE" altLang="de-DE" sz="3600" dirty="0"/>
              <a:t> </a:t>
            </a:r>
            <a:r>
              <a:rPr lang="de-DE" altLang="de-DE" dirty="0"/>
              <a:t>Nachmittagsunterricht</a:t>
            </a:r>
          </a:p>
          <a:p>
            <a:pPr eaLnBrk="1" hangingPunct="1">
              <a:spcBef>
                <a:spcPct val="50000"/>
              </a:spcBef>
              <a:buClr>
                <a:srgbClr val="009900"/>
              </a:buClr>
            </a:pPr>
            <a:r>
              <a:rPr lang="de-DE" altLang="de-DE" dirty="0"/>
              <a:t> </a:t>
            </a:r>
            <a:r>
              <a:rPr lang="de-DE" altLang="de-DE" dirty="0" err="1"/>
              <a:t>Freustunden</a:t>
            </a:r>
            <a:endParaRPr lang="de-DE" altLang="de-DE" dirty="0"/>
          </a:p>
          <a:p>
            <a:pPr eaLnBrk="1" hangingPunct="1">
              <a:spcBef>
                <a:spcPct val="50000"/>
              </a:spcBef>
              <a:buClr>
                <a:srgbClr val="009900"/>
              </a:buClr>
            </a:pPr>
            <a:r>
              <a:rPr lang="de-DE" altLang="de-DE" dirty="0"/>
              <a:t> Arbeitsraum: </a:t>
            </a:r>
            <a:r>
              <a:rPr lang="de-DE" altLang="de-DE" dirty="0" smtClean="0"/>
              <a:t>Cafeteria</a:t>
            </a:r>
            <a:endParaRPr lang="de-DE" altLang="de-DE" dirty="0"/>
          </a:p>
          <a:p>
            <a:pPr eaLnBrk="1" hangingPunct="1">
              <a:spcBef>
                <a:spcPct val="50000"/>
              </a:spcBef>
              <a:buClr>
                <a:srgbClr val="009900"/>
              </a:buClr>
            </a:pPr>
            <a:r>
              <a:rPr lang="de-DE" altLang="de-DE" b="1" dirty="0">
                <a:solidFill>
                  <a:srgbClr val="FF0000"/>
                </a:solidFill>
              </a:rPr>
              <a:t> Selbstverantwortung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nummernplatzhalt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A27DD405-F1FC-4321-8E86-E5B607AEA6F1}" type="slidenum">
              <a:rPr lang="de-DE" altLang="de-DE" sz="1400">
                <a:solidFill>
                  <a:schemeClr val="tx2"/>
                </a:solidFill>
                <a:latin typeface="Arial" panose="020B0604020202020204" pitchFamily="34" charset="0"/>
              </a:rPr>
              <a:pPr/>
              <a:t>7</a:t>
            </a:fld>
            <a:endParaRPr lang="de-DE" altLang="de-DE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8650" y="312738"/>
            <a:ext cx="8119814" cy="693737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DE" altLang="de-DE" sz="3600" u="sng" dirty="0">
                <a:solidFill>
                  <a:schemeClr val="tx2"/>
                </a:solidFill>
                <a:latin typeface="+mn-lt"/>
                <a:ea typeface="+mn-ea"/>
                <a:cs typeface="Arial" charset="0"/>
              </a:rPr>
              <a:t>Entschuldigungsverfahren (OAPVO §7(7))</a:t>
            </a:r>
          </a:p>
        </p:txBody>
      </p:sp>
      <p:sp>
        <p:nvSpPr>
          <p:cNvPr id="2" name="Inhaltsplatzhalter 1"/>
          <p:cNvSpPr>
            <a:spLocks noGrp="1"/>
          </p:cNvSpPr>
          <p:nvPr>
            <p:ph idx="4294967295"/>
          </p:nvPr>
        </p:nvSpPr>
        <p:spPr>
          <a:xfrm>
            <a:off x="627973" y="1052736"/>
            <a:ext cx="7543800" cy="5119018"/>
          </a:xfrm>
        </p:spPr>
        <p:txBody>
          <a:bodyPr rtlCol="0">
            <a:noAutofit/>
          </a:bodyPr>
          <a:lstStyle/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 err="1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SuS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müssen ein 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Entschuldigungsheft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führen, in das alle Entschuldigungen notiert werden. </a:t>
            </a:r>
            <a:endParaRPr lang="de-DE" sz="1600" dirty="0" smtClean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Bis 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zum 18. Geburtstag werden die Entschuldigungen von den Erziehungsberechtigten unterschrieben. </a:t>
            </a: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Bei 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vorzeitigem Verlassen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des Unterrichts am laufenden Schultag ist eine persönliche Abmeldung bei Kurslehrer*in/Klassenlehrer*in/Tutor*in oder im Sekretariat notwendig. Diese wird im Entschuldigungsheft durch Unterschrift 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dokumentiert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Entschuldigungen werden dann innerhalb von 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drei Tagen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Klassenlehrer*in/Tutor*in vorgelegt, innerhalb von 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einer Woche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Fachlehrer*innen in allen betroffenen Kursen.</a:t>
            </a: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Wird innerhalb dieser Zeiträume keine Entschuldigung vorgelegt (Erinnerung eingeschlossen) oder erfolgt bei vorzeitigem Verlassen der Schule keine Abmeldung, gilt diese Zeit als 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unentschuldigt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fontAlgn="auto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"/>
              <a:tabLst>
                <a:tab pos="457200" algn="l"/>
              </a:tabLst>
              <a:defRPr/>
            </a:pP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Unentschuldigte Fehlzeiten können mit </a:t>
            </a:r>
            <a:r>
              <a:rPr lang="de-DE" sz="1600" b="1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0 Punkten</a:t>
            </a:r>
            <a:r>
              <a:rPr lang="de-DE" sz="1600" dirty="0">
                <a:solidFill>
                  <a:schemeClr val="tx1">
                    <a:lumMod val="75000"/>
                    <a:lumOff val="25000"/>
                  </a:schemeClr>
                </a:solidFill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 bewertet werden.</a:t>
            </a:r>
            <a:endParaRPr lang="de-DE" sz="1600" dirty="0">
              <a:solidFill>
                <a:schemeClr val="tx1">
                  <a:lumMod val="75000"/>
                  <a:lumOff val="2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indent="-91440" fontAlgn="auto">
              <a:defRPr/>
            </a:pPr>
            <a:endParaRPr lang="de-DE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58453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28650" y="312738"/>
            <a:ext cx="7831782" cy="69373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defTabSz="91440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None/>
              <a:defRPr sz="3600" u="sng" spc="-50" baseline="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de-DE" altLang="de-DE" dirty="0"/>
              <a:t>Entschuldigungsverfahren (OAPVO §7(7))</a:t>
            </a:r>
          </a:p>
        </p:txBody>
      </p:sp>
      <p:sp>
        <p:nvSpPr>
          <p:cNvPr id="4" name="Rechteck 3"/>
          <p:cNvSpPr/>
          <p:nvPr/>
        </p:nvSpPr>
        <p:spPr>
          <a:xfrm>
            <a:off x="539552" y="1196752"/>
            <a:ext cx="7776864" cy="4316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Fehlen bei Klassenarbeiten und Gleichwertigen Leistungen erfordert immer ein </a:t>
            </a: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ärztliches Attest.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Versäumte Klassenarbeiten müssen (kurzfristig) nachgeschrieben werden</a:t>
            </a:r>
            <a:r>
              <a:rPr lang="de-DE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Beurlaubungen</a:t>
            </a: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erfolgen rechtzeitig </a:t>
            </a: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 Voraus</a:t>
            </a: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bei Einzelstunden über betroffene Fachlehrer*innen, bei ganzen Tagen über Klassenlehrer*in/ Tutor*in, bei mehreren Tagen über Stufenleitungen/Schulleiter.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Fehlt ein </a:t>
            </a:r>
            <a:r>
              <a:rPr lang="de-DE" sz="1600" dirty="0" err="1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</a:t>
            </a:r>
            <a:r>
              <a:rPr lang="de-DE" sz="1600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ohne vorherige Benachrichtigung bei planbaren Abwesenheiten, ist die Fehlzeit unentschuldigt und kann mit 0 Punkten bewertet werden.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defRPr/>
            </a:pPr>
            <a:r>
              <a:rPr lang="de-DE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Mögliche Konsequenzen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Bewertung der unentschuldigten Stunden mit 0 Punkten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Attestpflicht</a:t>
            </a: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Clr>
                <a:schemeClr val="accent1"/>
              </a:buClr>
              <a:buFont typeface="Wingdings" panose="05000000000000000000" pitchFamily="2" charset="2"/>
              <a:buChar char="Ø"/>
              <a:tabLst>
                <a:tab pos="457200" algn="l"/>
              </a:tabLst>
              <a:defRPr/>
            </a:pPr>
            <a:r>
              <a: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Entlassung aus der Schule</a:t>
            </a:r>
          </a:p>
        </p:txBody>
      </p:sp>
    </p:spTree>
    <p:extLst>
      <p:ext uri="{BB962C8B-B14F-4D97-AF65-F5344CB8AC3E}">
        <p14:creationId xmlns:p14="http://schemas.microsoft.com/office/powerpoint/2010/main" val="22211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0F2BA4B-8A8A-46C8-AB66-4830DEBEE321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900112" y="552841"/>
            <a:ext cx="7291388" cy="609600"/>
          </a:xfrm>
          <a:prstGeom prst="rect">
            <a:avLst/>
          </a:prstGeom>
          <a:extLst/>
        </p:spPr>
        <p:txBody>
          <a:bodyPr vert="horz" lIns="91440" tIns="45720" rIns="91440" bIns="45720" rtlCol="0" anchor="b">
            <a:noAutofit/>
          </a:bodyPr>
          <a:lstStyle/>
          <a:p>
            <a:pPr fontAlgn="auto">
              <a:lnSpc>
                <a:spcPct val="85000"/>
              </a:lnSpc>
              <a:spcBef>
                <a:spcPct val="0"/>
              </a:spcBef>
              <a:spcAft>
                <a:spcPts val="0"/>
              </a:spcAft>
            </a:pPr>
            <a:r>
              <a:rPr lang="de-DE" altLang="de-DE" sz="3600" u="sng" spc="-50" dirty="0">
                <a:solidFill>
                  <a:schemeClr val="tx2"/>
                </a:solidFill>
                <a:latin typeface="+mn-lt"/>
              </a:rPr>
              <a:t>Täuschungsversuch (OAPVO §21(3))</a:t>
            </a:r>
          </a:p>
        </p:txBody>
      </p:sp>
      <p:sp>
        <p:nvSpPr>
          <p:cNvPr id="5" name="Rectangle 3"/>
          <p:cNvSpPr>
            <a:spLocks noGrp="1" noChangeArrowheads="1"/>
          </p:cNvSpPr>
          <p:nvPr/>
        </p:nvSpPr>
        <p:spPr bwMode="auto">
          <a:xfrm>
            <a:off x="904081" y="1484784"/>
            <a:ext cx="7283450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Font typeface="Wingdings" pitchFamily="2" charset="2"/>
              <a:buChar char="Ø"/>
              <a:tabLst>
                <a:tab pos="446088" algn="l"/>
              </a:tabLs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3333FF"/>
              </a:buClr>
              <a:buFont typeface="Wingdings" pitchFamily="2" charset="2"/>
              <a:buNone/>
            </a:pPr>
            <a:endParaRPr lang="de-DE" altLang="de-DE" sz="2000" dirty="0"/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de-DE" altLang="de-DE" sz="2000" dirty="0">
                <a:latin typeface="+mn-lt"/>
              </a:rPr>
              <a:t>bei Klassenarbeiten, Präsentationen, Hausaufgaben etc.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de-DE" altLang="de-DE" sz="2000" dirty="0">
                <a:latin typeface="+mn-lt"/>
              </a:rPr>
              <a:t>erkennbare eigenständige Leistung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de-DE" altLang="de-DE" sz="2000" dirty="0">
                <a:latin typeface="+mn-lt"/>
              </a:rPr>
              <a:t>Quellenangaben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de-DE" altLang="de-DE" sz="2000" dirty="0">
                <a:latin typeface="+mn-lt"/>
              </a:rPr>
              <a:t>Handyverbot bei Klassenarbeiten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de-DE" altLang="de-DE" sz="2000" dirty="0">
                <a:latin typeface="+mn-lt"/>
              </a:rPr>
              <a:t>Pausenregelung bei Klassenarbeiten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endParaRPr lang="de-DE" altLang="de-DE" sz="2000" dirty="0">
              <a:latin typeface="+mn-lt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accent2"/>
              </a:buClr>
              <a:buNone/>
            </a:pPr>
            <a:r>
              <a:rPr lang="de-DE" altLang="de-DE" sz="2400" b="1" dirty="0">
                <a:latin typeface="+mn-lt"/>
              </a:rPr>
              <a:t>Konsequenzen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de-DE" altLang="de-DE" sz="2000" dirty="0">
                <a:latin typeface="+mn-lt"/>
              </a:rPr>
              <a:t>Wertung mit 0 Punkten oder keine Wertung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de-DE" altLang="de-DE" sz="2000" dirty="0">
                <a:latin typeface="+mn-lt"/>
              </a:rPr>
              <a:t>eventuell Wiederholung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</a:pPr>
            <a:r>
              <a:rPr lang="de-DE" altLang="de-DE" sz="2000" dirty="0">
                <a:latin typeface="+mn-lt"/>
              </a:rPr>
              <a:t>pädagogische Maßnahmen</a:t>
            </a:r>
          </a:p>
        </p:txBody>
      </p:sp>
      <p:pic>
        <p:nvPicPr>
          <p:cNvPr id="6" name="Picture 7" descr="CABTZ996CAZXEYOZCA3BO4XSCARW2F57CAYJ5MHUCAW2UN9PCANIQFSNCAESWGKRCA3INRMICA3VYC95CAT0Z5W6CA2XCPQZCA8I82POCAGJ3G4CCAEH5YSGCAE2RBK6CARW1SEMCAN5B07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420938"/>
            <a:ext cx="17907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1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3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3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2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2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4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4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4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3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3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4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4_Expeditio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4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5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5_Expeditio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5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6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6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7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7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7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8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8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9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9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9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10_Expedition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10_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0_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1_Benutzerdefiniertes Design">
  <a:themeElements>
    <a:clrScheme name="1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Rückblick">
  <a:themeElements>
    <a:clrScheme name="Rückblick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5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5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6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6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7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7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9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9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9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OAPVO-neu">
  <a:themeElements>
    <a:clrScheme name="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FFFFFF"/>
      </a:hlink>
      <a:folHlink>
        <a:srgbClr val="558AD7"/>
      </a:folHlink>
    </a:clrScheme>
    <a:fontScheme name="8_OAPVO-ne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_OAPVO-neu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OAPVO-neu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OAPVO-neu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OAPVO-neu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OAPVO-neu</Template>
  <TotalTime>0</TotalTime>
  <Words>468</Words>
  <Application>Microsoft Office PowerPoint</Application>
  <PresentationFormat>Bildschirmpräsentation (4:3)</PresentationFormat>
  <Paragraphs>84</Paragraphs>
  <Slides>12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41" baseType="lpstr">
      <vt:lpstr>Arial</vt:lpstr>
      <vt:lpstr>Calibri</vt:lpstr>
      <vt:lpstr>Calibri Light</vt:lpstr>
      <vt:lpstr>Times New Roman</vt:lpstr>
      <vt:lpstr>Wingdings</vt:lpstr>
      <vt:lpstr>Benutzerdefiniertes Design</vt:lpstr>
      <vt:lpstr>OAPVO-neu</vt:lpstr>
      <vt:lpstr>3_Benutzerdefiniertes Design</vt:lpstr>
      <vt:lpstr>2_Benutzerdefiniertes Design</vt:lpstr>
      <vt:lpstr>5_OAPVO-neu</vt:lpstr>
      <vt:lpstr>6_OAPVO-neu</vt:lpstr>
      <vt:lpstr>7_OAPVO-neu</vt:lpstr>
      <vt:lpstr>9_OAPVO-neu</vt:lpstr>
      <vt:lpstr>8_OAPVO-neu</vt:lpstr>
      <vt:lpstr>1_OAPVO-neu</vt:lpstr>
      <vt:lpstr>3_OAPVO-neu</vt:lpstr>
      <vt:lpstr>2_OAPVO-neu</vt:lpstr>
      <vt:lpstr>4_OAPVO-neu</vt:lpstr>
      <vt:lpstr>3_Expedition</vt:lpstr>
      <vt:lpstr>4_Expedition</vt:lpstr>
      <vt:lpstr>5_Expedition</vt:lpstr>
      <vt:lpstr>6_Expedition</vt:lpstr>
      <vt:lpstr>7_Expedition</vt:lpstr>
      <vt:lpstr>8_Expedition</vt:lpstr>
      <vt:lpstr>9_Expedition</vt:lpstr>
      <vt:lpstr>10_Expedition</vt:lpstr>
      <vt:lpstr>1_Benutzerdefiniertes Design</vt:lpstr>
      <vt:lpstr>Rückblick</vt:lpstr>
      <vt:lpstr>Acrobat Document</vt:lpstr>
      <vt:lpstr>Herzlich Willkommen!</vt:lpstr>
      <vt:lpstr>PowerPoint-Präsentation</vt:lpstr>
      <vt:lpstr>Welche Kurse werden eingebracht?</vt:lpstr>
      <vt:lpstr>Leistungsbewertung</vt:lpstr>
      <vt:lpstr>Besondere Lernleistung (OAPVO § 18)</vt:lpstr>
      <vt:lpstr>PowerPoint-Präsentation</vt:lpstr>
      <vt:lpstr>Entschuldigungsverfahren (OAPVO §7(7))</vt:lpstr>
      <vt:lpstr>PowerPoint-Präsentation</vt:lpstr>
      <vt:lpstr>PowerPoint-Präsentation</vt:lpstr>
      <vt:lpstr>Wirtschaftspraktikum im 11. Jahrgang</vt:lpstr>
      <vt:lpstr>Klassenfahrt</vt:lpstr>
      <vt:lpstr>Blick in die Zukunft</vt:lpstr>
    </vt:vector>
  </TitlesOfParts>
  <Company>Stormarnschule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 bitte geht‘s zum Abitur?</dc:title>
  <dc:creator>sw</dc:creator>
  <cp:lastModifiedBy>Schmidt, Kerstin</cp:lastModifiedBy>
  <cp:revision>178</cp:revision>
  <cp:lastPrinted>2002-02-27T10:57:39Z</cp:lastPrinted>
  <dcterms:created xsi:type="dcterms:W3CDTF">2008-02-21T16:22:44Z</dcterms:created>
  <dcterms:modified xsi:type="dcterms:W3CDTF">2021-07-30T09:11:16Z</dcterms:modified>
</cp:coreProperties>
</file>